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1"/>
  </p:sldMasterIdLst>
  <p:notesMasterIdLst>
    <p:notesMasterId r:id="rId86"/>
  </p:notesMasterIdLst>
  <p:sldIdLst>
    <p:sldId id="256" r:id="rId2"/>
    <p:sldId id="402" r:id="rId3"/>
    <p:sldId id="408" r:id="rId4"/>
    <p:sldId id="261" r:id="rId5"/>
    <p:sldId id="281" r:id="rId6"/>
    <p:sldId id="257" r:id="rId7"/>
    <p:sldId id="258" r:id="rId8"/>
    <p:sldId id="390" r:id="rId9"/>
    <p:sldId id="418" r:id="rId10"/>
    <p:sldId id="391" r:id="rId11"/>
    <p:sldId id="399" r:id="rId12"/>
    <p:sldId id="392" r:id="rId13"/>
    <p:sldId id="260" r:id="rId14"/>
    <p:sldId id="262" r:id="rId15"/>
    <p:sldId id="263" r:id="rId16"/>
    <p:sldId id="312" r:id="rId17"/>
    <p:sldId id="323" r:id="rId18"/>
    <p:sldId id="264" r:id="rId19"/>
    <p:sldId id="319" r:id="rId20"/>
    <p:sldId id="265" r:id="rId21"/>
    <p:sldId id="298" r:id="rId22"/>
    <p:sldId id="299" r:id="rId23"/>
    <p:sldId id="266" r:id="rId24"/>
    <p:sldId id="267" r:id="rId25"/>
    <p:sldId id="393" r:id="rId26"/>
    <p:sldId id="419" r:id="rId27"/>
    <p:sldId id="320" r:id="rId28"/>
    <p:sldId id="269" r:id="rId29"/>
    <p:sldId id="425" r:id="rId30"/>
    <p:sldId id="274" r:id="rId31"/>
    <p:sldId id="276" r:id="rId32"/>
    <p:sldId id="321" r:id="rId33"/>
    <p:sldId id="277" r:id="rId34"/>
    <p:sldId id="278" r:id="rId35"/>
    <p:sldId id="279" r:id="rId36"/>
    <p:sldId id="413" r:id="rId37"/>
    <p:sldId id="271" r:id="rId38"/>
    <p:sldId id="412" r:id="rId39"/>
    <p:sldId id="420" r:id="rId40"/>
    <p:sldId id="272" r:id="rId41"/>
    <p:sldId id="273" r:id="rId42"/>
    <p:sldId id="313" r:id="rId43"/>
    <p:sldId id="421" r:id="rId44"/>
    <p:sldId id="422" r:id="rId45"/>
    <p:sldId id="423" r:id="rId46"/>
    <p:sldId id="280" r:id="rId47"/>
    <p:sldId id="410" r:id="rId48"/>
    <p:sldId id="283" r:id="rId49"/>
    <p:sldId id="284" r:id="rId50"/>
    <p:sldId id="424" r:id="rId51"/>
    <p:sldId id="395" r:id="rId52"/>
    <p:sldId id="286" r:id="rId53"/>
    <p:sldId id="287" r:id="rId54"/>
    <p:sldId id="288" r:id="rId55"/>
    <p:sldId id="289" r:id="rId56"/>
    <p:sldId id="293" r:id="rId57"/>
    <p:sldId id="295" r:id="rId58"/>
    <p:sldId id="294" r:id="rId59"/>
    <p:sldId id="398" r:id="rId60"/>
    <p:sldId id="300" r:id="rId61"/>
    <p:sldId id="415" r:id="rId62"/>
    <p:sldId id="414" r:id="rId63"/>
    <p:sldId id="314" r:id="rId64"/>
    <p:sldId id="411" r:id="rId65"/>
    <p:sldId id="306" r:id="rId66"/>
    <p:sldId id="560" r:id="rId67"/>
    <p:sldId id="417" r:id="rId68"/>
    <p:sldId id="315" r:id="rId69"/>
    <p:sldId id="431" r:id="rId70"/>
    <p:sldId id="370" r:id="rId71"/>
    <p:sldId id="540" r:id="rId72"/>
    <p:sldId id="555" r:id="rId73"/>
    <p:sldId id="556" r:id="rId74"/>
    <p:sldId id="557" r:id="rId75"/>
    <p:sldId id="558" r:id="rId76"/>
    <p:sldId id="372" r:id="rId77"/>
    <p:sldId id="559" r:id="rId78"/>
    <p:sldId id="554" r:id="rId79"/>
    <p:sldId id="304" r:id="rId80"/>
    <p:sldId id="303" r:id="rId81"/>
    <p:sldId id="397" r:id="rId82"/>
    <p:sldId id="309" r:id="rId83"/>
    <p:sldId id="427" r:id="rId84"/>
    <p:sldId id="40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omi Saba (佐波 知実)" initials="TS(知" lastIdx="1" clrIdx="0">
    <p:extLst>
      <p:ext uri="{19B8F6BF-5375-455C-9EA6-DF929625EA0E}">
        <p15:presenceInfo xmlns:p15="http://schemas.microsoft.com/office/powerpoint/2012/main" userId="S::t001697@cybozu.onmicrosoft.com::7d1dd2e6-231b-4e85-8e91-c9a4817a50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3CFF"/>
    <a:srgbClr val="FF8021"/>
    <a:srgbClr val="5DCEAF"/>
    <a:srgbClr val="FFCC66"/>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7030" autoAdjust="0"/>
  </p:normalViewPr>
  <p:slideViewPr>
    <p:cSldViewPr snapToGrid="0">
      <p:cViewPr varScale="1">
        <p:scale>
          <a:sx n="128" d="100"/>
          <a:sy n="128" d="100"/>
        </p:scale>
        <p:origin x="1136" y="176"/>
      </p:cViewPr>
      <p:guideLst/>
    </p:cSldViewPr>
  </p:slideViewPr>
  <p:outlineViewPr>
    <p:cViewPr>
      <p:scale>
        <a:sx n="33" d="100"/>
        <a:sy n="33" d="100"/>
      </p:scale>
      <p:origin x="0" y="-5807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DBBCD-58B5-4ACF-A30F-07FB1D5BECDC}" type="doc">
      <dgm:prSet loTypeId="urn:microsoft.com/office/officeart/2005/8/layout/cycle6" loCatId="cycle" qsTypeId="urn:microsoft.com/office/officeart/2005/8/quickstyle/simple1" qsCatId="simple" csTypeId="urn:microsoft.com/office/officeart/2005/8/colors/accent0_3" csCatId="mainScheme" phldr="1"/>
      <dgm:spPr/>
      <dgm:t>
        <a:bodyPr/>
        <a:lstStyle/>
        <a:p>
          <a:endParaRPr kumimoji="1" lang="ja-JP" altLang="en-US"/>
        </a:p>
      </dgm:t>
    </dgm:pt>
    <dgm:pt modelId="{94462DCD-BA6C-4F89-9D47-3CC86BC3082F}">
      <dgm:prSet phldrT="[テキスト]" custT="1">
        <dgm:style>
          <a:lnRef idx="1">
            <a:schemeClr val="accent1"/>
          </a:lnRef>
          <a:fillRef idx="2">
            <a:schemeClr val="accent1"/>
          </a:fillRef>
          <a:effectRef idx="1">
            <a:schemeClr val="accent1"/>
          </a:effectRef>
          <a:fontRef idx="minor">
            <a:schemeClr val="dk1"/>
          </a:fontRef>
        </dgm:style>
      </dgm:prSet>
      <dgm:spPr>
        <a:pattFill prst="pct40">
          <a:fgClr>
            <a:schemeClr val="accent1"/>
          </a:fgClr>
          <a:bgClr>
            <a:schemeClr val="accent1">
              <a:lumMod val="20000"/>
              <a:lumOff val="80000"/>
            </a:schemeClr>
          </a:bgClr>
        </a:pattFill>
        <a:ln>
          <a:noFill/>
        </a:ln>
        <a:effectLst/>
      </dgm:spPr>
      <dgm:t>
        <a:bodyPr/>
        <a:lstStyle/>
        <a:p>
          <a:r>
            <a:rPr kumimoji="1" lang="en-US" altLang="ja-JP" sz="1400" b="1" dirty="0">
              <a:latin typeface="+mn-ea"/>
              <a:ea typeface="+mn-ea"/>
            </a:rPr>
            <a:t>HTML</a:t>
          </a:r>
        </a:p>
        <a:p>
          <a:r>
            <a:rPr kumimoji="1" lang="ja-JP" altLang="en-US" sz="1400" dirty="0">
              <a:latin typeface="+mn-ea"/>
              <a:ea typeface="+mn-ea"/>
            </a:rPr>
            <a:t>（構造）</a:t>
          </a:r>
        </a:p>
      </dgm:t>
    </dgm:pt>
    <dgm:pt modelId="{6A0AD0DE-B756-45E3-B17B-E3E2C228F592}" type="parTrans" cxnId="{16E78E48-205E-48DD-8B4E-E03FBCB3BDC9}">
      <dgm:prSet/>
      <dgm:spPr/>
      <dgm:t>
        <a:bodyPr/>
        <a:lstStyle/>
        <a:p>
          <a:endParaRPr kumimoji="1" lang="ja-JP" altLang="en-US"/>
        </a:p>
      </dgm:t>
    </dgm:pt>
    <dgm:pt modelId="{BDC8ACB9-C5DD-4314-9A92-6AAA088C6651}" type="sibTrans" cxnId="{16E78E48-205E-48DD-8B4E-E03FBCB3BDC9}">
      <dgm:prSet/>
      <dgm:spPr/>
      <dgm:t>
        <a:bodyPr/>
        <a:lstStyle/>
        <a:p>
          <a:endParaRPr kumimoji="1" lang="ja-JP" altLang="en-US"/>
        </a:p>
      </dgm:t>
    </dgm:pt>
    <dgm:pt modelId="{EA1B6E82-C9A7-483E-83DA-5E8F0196DF4D}">
      <dgm:prSet phldrT="[テキスト]" custT="1">
        <dgm:style>
          <a:lnRef idx="1">
            <a:schemeClr val="accent1"/>
          </a:lnRef>
          <a:fillRef idx="2">
            <a:schemeClr val="accent1"/>
          </a:fillRef>
          <a:effectRef idx="1">
            <a:schemeClr val="accent1"/>
          </a:effectRef>
          <a:fontRef idx="minor">
            <a:schemeClr val="dk1"/>
          </a:fontRef>
        </dgm:style>
      </dgm:prSet>
      <dgm:spPr>
        <a:pattFill prst="dashVert">
          <a:fgClr>
            <a:schemeClr val="accent4"/>
          </a:fgClr>
          <a:bgClr>
            <a:schemeClr val="accent4">
              <a:lumMod val="20000"/>
              <a:lumOff val="80000"/>
            </a:schemeClr>
          </a:bgClr>
        </a:pattFill>
        <a:ln>
          <a:noFill/>
        </a:ln>
        <a:effectLst/>
      </dgm:spPr>
      <dgm:t>
        <a:bodyPr/>
        <a:lstStyle/>
        <a:p>
          <a:r>
            <a:rPr kumimoji="1" lang="en-US" altLang="ja-JP" sz="1800" b="1" dirty="0">
              <a:latin typeface="+mn-ea"/>
              <a:ea typeface="+mn-ea"/>
            </a:rPr>
            <a:t>JavaScript</a:t>
          </a:r>
        </a:p>
        <a:p>
          <a:r>
            <a:rPr kumimoji="1" lang="ja-JP" altLang="en-US" sz="1400" b="0" dirty="0">
              <a:latin typeface="+mn-ea"/>
              <a:ea typeface="+mn-ea"/>
            </a:rPr>
            <a:t>（動き）</a:t>
          </a:r>
        </a:p>
      </dgm:t>
    </dgm:pt>
    <dgm:pt modelId="{8FA62E1C-A439-43FC-9D66-157BACA8066E}" type="parTrans" cxnId="{97B44DD1-7869-4A23-A0E5-E567DD2A8407}">
      <dgm:prSet/>
      <dgm:spPr/>
      <dgm:t>
        <a:bodyPr/>
        <a:lstStyle/>
        <a:p>
          <a:endParaRPr kumimoji="1" lang="ja-JP" altLang="en-US"/>
        </a:p>
      </dgm:t>
    </dgm:pt>
    <dgm:pt modelId="{9D1A653E-3CBB-4E79-A040-DE579C789FFF}" type="sibTrans" cxnId="{97B44DD1-7869-4A23-A0E5-E567DD2A8407}">
      <dgm:prSet/>
      <dgm:spPr/>
      <dgm:t>
        <a:bodyPr/>
        <a:lstStyle/>
        <a:p>
          <a:endParaRPr kumimoji="1" lang="ja-JP" altLang="en-US"/>
        </a:p>
      </dgm:t>
    </dgm:pt>
    <dgm:pt modelId="{A46ADC27-A74B-4B10-A321-3BB1F844425D}">
      <dgm:prSet phldrT="[テキスト]" custT="1">
        <dgm:style>
          <a:lnRef idx="1">
            <a:schemeClr val="accent1"/>
          </a:lnRef>
          <a:fillRef idx="2">
            <a:schemeClr val="accent1"/>
          </a:fillRef>
          <a:effectRef idx="1">
            <a:schemeClr val="accent1"/>
          </a:effectRef>
          <a:fontRef idx="minor">
            <a:schemeClr val="dk1"/>
          </a:fontRef>
        </dgm:style>
      </dgm:prSet>
      <dgm:spPr>
        <a:pattFill prst="wdUpDiag">
          <a:fgClr>
            <a:schemeClr val="accent2"/>
          </a:fgClr>
          <a:bgClr>
            <a:schemeClr val="accent2">
              <a:lumMod val="20000"/>
              <a:lumOff val="80000"/>
            </a:schemeClr>
          </a:bgClr>
        </a:pattFill>
        <a:ln>
          <a:noFill/>
        </a:ln>
        <a:effectLst/>
      </dgm:spPr>
      <dgm:t>
        <a:bodyPr/>
        <a:lstStyle/>
        <a:p>
          <a:r>
            <a:rPr kumimoji="1" lang="en-US" altLang="ja-JP" sz="1800" b="1" dirty="0">
              <a:latin typeface="+mn-ea"/>
              <a:ea typeface="+mn-ea"/>
            </a:rPr>
            <a:t>CSS</a:t>
          </a:r>
        </a:p>
        <a:p>
          <a:r>
            <a:rPr kumimoji="1" lang="ja-JP" altLang="en-US" sz="1400" dirty="0">
              <a:latin typeface="+mn-ea"/>
              <a:ea typeface="+mn-ea"/>
            </a:rPr>
            <a:t>（デザイン）</a:t>
          </a:r>
        </a:p>
      </dgm:t>
    </dgm:pt>
    <dgm:pt modelId="{F98F9920-5A20-424E-855C-575E277F98C5}" type="parTrans" cxnId="{3D7DA9BC-A97A-40FA-8238-F9A9B01B8AE1}">
      <dgm:prSet/>
      <dgm:spPr/>
      <dgm:t>
        <a:bodyPr/>
        <a:lstStyle/>
        <a:p>
          <a:endParaRPr kumimoji="1" lang="ja-JP" altLang="en-US"/>
        </a:p>
      </dgm:t>
    </dgm:pt>
    <dgm:pt modelId="{1D88AA09-C9C6-46A2-8D51-19E16980565A}" type="sibTrans" cxnId="{3D7DA9BC-A97A-40FA-8238-F9A9B01B8AE1}">
      <dgm:prSet/>
      <dgm:spPr/>
      <dgm:t>
        <a:bodyPr/>
        <a:lstStyle/>
        <a:p>
          <a:endParaRPr kumimoji="1" lang="ja-JP" altLang="en-US"/>
        </a:p>
      </dgm:t>
    </dgm:pt>
    <dgm:pt modelId="{B908FD2E-C72D-4BCE-A3A6-21B67A3B5339}" type="pres">
      <dgm:prSet presAssocID="{074DBBCD-58B5-4ACF-A30F-07FB1D5BECDC}" presName="cycle" presStyleCnt="0">
        <dgm:presLayoutVars>
          <dgm:dir/>
          <dgm:resizeHandles val="exact"/>
        </dgm:presLayoutVars>
      </dgm:prSet>
      <dgm:spPr/>
    </dgm:pt>
    <dgm:pt modelId="{BBEED933-2C99-4B47-8E03-F4E43CCFC390}" type="pres">
      <dgm:prSet presAssocID="{94462DCD-BA6C-4F89-9D47-3CC86BC3082F}" presName="node" presStyleLbl="node1" presStyleIdx="0" presStyleCnt="3" custScaleX="62702" custScaleY="62403">
        <dgm:presLayoutVars>
          <dgm:bulletEnabled val="1"/>
        </dgm:presLayoutVars>
      </dgm:prSet>
      <dgm:spPr/>
    </dgm:pt>
    <dgm:pt modelId="{3DFA5ADE-90B2-47DE-BBAF-F0283E7A15A7}" type="pres">
      <dgm:prSet presAssocID="{94462DCD-BA6C-4F89-9D47-3CC86BC3082F}" presName="spNode" presStyleCnt="0"/>
      <dgm:spPr/>
    </dgm:pt>
    <dgm:pt modelId="{7364A2AF-B671-4F15-8B87-1EA03490CB54}" type="pres">
      <dgm:prSet presAssocID="{BDC8ACB9-C5DD-4314-9A92-6AAA088C6651}" presName="sibTrans" presStyleLbl="sibTrans1D1" presStyleIdx="0" presStyleCnt="3"/>
      <dgm:spPr/>
    </dgm:pt>
    <dgm:pt modelId="{2BE63316-7517-44CB-BCC2-92C65337378A}" type="pres">
      <dgm:prSet presAssocID="{EA1B6E82-C9A7-483E-83DA-5E8F0196DF4D}" presName="node" presStyleLbl="node1" presStyleIdx="1" presStyleCnt="3" custScaleX="69884" custScaleY="72299">
        <dgm:presLayoutVars>
          <dgm:bulletEnabled val="1"/>
        </dgm:presLayoutVars>
      </dgm:prSet>
      <dgm:spPr/>
    </dgm:pt>
    <dgm:pt modelId="{F7D8DB35-F9FC-495A-982E-006B63A94BFA}" type="pres">
      <dgm:prSet presAssocID="{EA1B6E82-C9A7-483E-83DA-5E8F0196DF4D}" presName="spNode" presStyleCnt="0"/>
      <dgm:spPr/>
    </dgm:pt>
    <dgm:pt modelId="{85789903-50C8-4C9C-8FF2-140921534A33}" type="pres">
      <dgm:prSet presAssocID="{9D1A653E-3CBB-4E79-A040-DE579C789FFF}" presName="sibTrans" presStyleLbl="sibTrans1D1" presStyleIdx="1" presStyleCnt="3"/>
      <dgm:spPr/>
    </dgm:pt>
    <dgm:pt modelId="{98F0992D-F505-4F72-A196-FDD9469D9E67}" type="pres">
      <dgm:prSet presAssocID="{A46ADC27-A74B-4B10-A321-3BB1F844425D}" presName="node" presStyleLbl="node1" presStyleIdx="2" presStyleCnt="3" custScaleX="62702" custScaleY="67934">
        <dgm:presLayoutVars>
          <dgm:bulletEnabled val="1"/>
        </dgm:presLayoutVars>
      </dgm:prSet>
      <dgm:spPr/>
    </dgm:pt>
    <dgm:pt modelId="{058F4802-1576-4B43-84D3-87BE66B03744}" type="pres">
      <dgm:prSet presAssocID="{A46ADC27-A74B-4B10-A321-3BB1F844425D}" presName="spNode" presStyleCnt="0"/>
      <dgm:spPr/>
    </dgm:pt>
    <dgm:pt modelId="{2592911D-294F-4213-944D-9E8A48FEABAA}" type="pres">
      <dgm:prSet presAssocID="{1D88AA09-C9C6-46A2-8D51-19E16980565A}" presName="sibTrans" presStyleLbl="sibTrans1D1" presStyleIdx="2" presStyleCnt="3"/>
      <dgm:spPr/>
    </dgm:pt>
  </dgm:ptLst>
  <dgm:cxnLst>
    <dgm:cxn modelId="{16E78E48-205E-48DD-8B4E-E03FBCB3BDC9}" srcId="{074DBBCD-58B5-4ACF-A30F-07FB1D5BECDC}" destId="{94462DCD-BA6C-4F89-9D47-3CC86BC3082F}" srcOrd="0" destOrd="0" parTransId="{6A0AD0DE-B756-45E3-B17B-E3E2C228F592}" sibTransId="{BDC8ACB9-C5DD-4314-9A92-6AAA088C6651}"/>
    <dgm:cxn modelId="{08794F53-B9FE-4A98-9F44-F1068699FF66}" type="presOf" srcId="{94462DCD-BA6C-4F89-9D47-3CC86BC3082F}" destId="{BBEED933-2C99-4B47-8E03-F4E43CCFC390}" srcOrd="0" destOrd="0" presId="urn:microsoft.com/office/officeart/2005/8/layout/cycle6"/>
    <dgm:cxn modelId="{0900AC9B-B75D-42F0-A046-6D17B942C6DC}" type="presOf" srcId="{A46ADC27-A74B-4B10-A321-3BB1F844425D}" destId="{98F0992D-F505-4F72-A196-FDD9469D9E67}" srcOrd="0" destOrd="0" presId="urn:microsoft.com/office/officeart/2005/8/layout/cycle6"/>
    <dgm:cxn modelId="{F4881ABB-F346-4C04-B5AC-5E88B90CB05B}" type="presOf" srcId="{1D88AA09-C9C6-46A2-8D51-19E16980565A}" destId="{2592911D-294F-4213-944D-9E8A48FEABAA}" srcOrd="0" destOrd="0" presId="urn:microsoft.com/office/officeart/2005/8/layout/cycle6"/>
    <dgm:cxn modelId="{3D7DA9BC-A97A-40FA-8238-F9A9B01B8AE1}" srcId="{074DBBCD-58B5-4ACF-A30F-07FB1D5BECDC}" destId="{A46ADC27-A74B-4B10-A321-3BB1F844425D}" srcOrd="2" destOrd="0" parTransId="{F98F9920-5A20-424E-855C-575E277F98C5}" sibTransId="{1D88AA09-C9C6-46A2-8D51-19E16980565A}"/>
    <dgm:cxn modelId="{1AE031CA-5D17-4C29-B92E-FF55995520BF}" type="presOf" srcId="{EA1B6E82-C9A7-483E-83DA-5E8F0196DF4D}" destId="{2BE63316-7517-44CB-BCC2-92C65337378A}" srcOrd="0" destOrd="0" presId="urn:microsoft.com/office/officeart/2005/8/layout/cycle6"/>
    <dgm:cxn modelId="{F57072CB-F31E-48B1-AAC5-425A82CCF3B9}" type="presOf" srcId="{9D1A653E-3CBB-4E79-A040-DE579C789FFF}" destId="{85789903-50C8-4C9C-8FF2-140921534A33}" srcOrd="0" destOrd="0" presId="urn:microsoft.com/office/officeart/2005/8/layout/cycle6"/>
    <dgm:cxn modelId="{96AE23D1-1838-48B5-BE5E-90A8D8EA1BB5}" type="presOf" srcId="{074DBBCD-58B5-4ACF-A30F-07FB1D5BECDC}" destId="{B908FD2E-C72D-4BCE-A3A6-21B67A3B5339}" srcOrd="0" destOrd="0" presId="urn:microsoft.com/office/officeart/2005/8/layout/cycle6"/>
    <dgm:cxn modelId="{97B44DD1-7869-4A23-A0E5-E567DD2A8407}" srcId="{074DBBCD-58B5-4ACF-A30F-07FB1D5BECDC}" destId="{EA1B6E82-C9A7-483E-83DA-5E8F0196DF4D}" srcOrd="1" destOrd="0" parTransId="{8FA62E1C-A439-43FC-9D66-157BACA8066E}" sibTransId="{9D1A653E-3CBB-4E79-A040-DE579C789FFF}"/>
    <dgm:cxn modelId="{7DFA98D9-F977-4425-BF7F-2AEE6D1F372D}" type="presOf" srcId="{BDC8ACB9-C5DD-4314-9A92-6AAA088C6651}" destId="{7364A2AF-B671-4F15-8B87-1EA03490CB54}" srcOrd="0" destOrd="0" presId="urn:microsoft.com/office/officeart/2005/8/layout/cycle6"/>
    <dgm:cxn modelId="{95D94FEF-0174-4457-A437-96EDDEE5AE9D}" type="presParOf" srcId="{B908FD2E-C72D-4BCE-A3A6-21B67A3B5339}" destId="{BBEED933-2C99-4B47-8E03-F4E43CCFC390}" srcOrd="0" destOrd="0" presId="urn:microsoft.com/office/officeart/2005/8/layout/cycle6"/>
    <dgm:cxn modelId="{32082812-3785-48A6-A4C6-5C47E0E93B1D}" type="presParOf" srcId="{B908FD2E-C72D-4BCE-A3A6-21B67A3B5339}" destId="{3DFA5ADE-90B2-47DE-BBAF-F0283E7A15A7}" srcOrd="1" destOrd="0" presId="urn:microsoft.com/office/officeart/2005/8/layout/cycle6"/>
    <dgm:cxn modelId="{FA311D5C-FFC9-43EC-AA0C-7406AF8B84BA}" type="presParOf" srcId="{B908FD2E-C72D-4BCE-A3A6-21B67A3B5339}" destId="{7364A2AF-B671-4F15-8B87-1EA03490CB54}" srcOrd="2" destOrd="0" presId="urn:microsoft.com/office/officeart/2005/8/layout/cycle6"/>
    <dgm:cxn modelId="{77E9B5ED-FB35-49BF-858F-469E3F54FBCC}" type="presParOf" srcId="{B908FD2E-C72D-4BCE-A3A6-21B67A3B5339}" destId="{2BE63316-7517-44CB-BCC2-92C65337378A}" srcOrd="3" destOrd="0" presId="urn:microsoft.com/office/officeart/2005/8/layout/cycle6"/>
    <dgm:cxn modelId="{BED80A4F-490F-473D-914B-FB6DB87000C9}" type="presParOf" srcId="{B908FD2E-C72D-4BCE-A3A6-21B67A3B5339}" destId="{F7D8DB35-F9FC-495A-982E-006B63A94BFA}" srcOrd="4" destOrd="0" presId="urn:microsoft.com/office/officeart/2005/8/layout/cycle6"/>
    <dgm:cxn modelId="{50E8EFFF-41A2-48E4-8E57-3D0328A91165}" type="presParOf" srcId="{B908FD2E-C72D-4BCE-A3A6-21B67A3B5339}" destId="{85789903-50C8-4C9C-8FF2-140921534A33}" srcOrd="5" destOrd="0" presId="urn:microsoft.com/office/officeart/2005/8/layout/cycle6"/>
    <dgm:cxn modelId="{82B2A2BF-7151-41EB-9B2C-42299BD58B6F}" type="presParOf" srcId="{B908FD2E-C72D-4BCE-A3A6-21B67A3B5339}" destId="{98F0992D-F505-4F72-A196-FDD9469D9E67}" srcOrd="6" destOrd="0" presId="urn:microsoft.com/office/officeart/2005/8/layout/cycle6"/>
    <dgm:cxn modelId="{091E60D7-D09E-4061-A7C4-F9024814DF99}" type="presParOf" srcId="{B908FD2E-C72D-4BCE-A3A6-21B67A3B5339}" destId="{058F4802-1576-4B43-84D3-87BE66B03744}" srcOrd="7" destOrd="0" presId="urn:microsoft.com/office/officeart/2005/8/layout/cycle6"/>
    <dgm:cxn modelId="{B95A3C02-6BBB-4099-9FEC-A766E8AA89B3}" type="presParOf" srcId="{B908FD2E-C72D-4BCE-A3A6-21B67A3B5339}" destId="{2592911D-294F-4213-944D-9E8A48FEABAA}"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2F6980-076A-4F43-A688-46DBC60FC2C7}" type="doc">
      <dgm:prSet loTypeId="urn:microsoft.com/office/officeart/2005/8/layout/hProcess9" loCatId="process" qsTypeId="urn:microsoft.com/office/officeart/2005/8/quickstyle/simple1" qsCatId="simple" csTypeId="urn:microsoft.com/office/officeart/2005/8/colors/accent1_2" csCatId="accent1" phldr="1"/>
      <dgm:spPr/>
    </dgm:pt>
    <dgm:pt modelId="{5765D775-971E-411E-B011-53A9542ABB78}">
      <dgm:prSet phldrT="[テキスト]" custT="1"/>
      <dgm:spPr>
        <a:solidFill>
          <a:srgbClr val="FFC000"/>
        </a:solidFill>
      </dgm:spPr>
      <dgm:t>
        <a:bodyPr/>
        <a:lstStyle/>
        <a:p>
          <a:r>
            <a:rPr kumimoji="1" lang="ja-JP" altLang="en-US" sz="2000" b="0"/>
            <a:t>インプット</a:t>
          </a:r>
          <a:br>
            <a:rPr kumimoji="1" lang="en-US" altLang="ja-JP" sz="2000" b="0" dirty="0"/>
          </a:br>
          <a:r>
            <a:rPr kumimoji="1" lang="ja-JP" altLang="en-US" sz="2000" b="0"/>
            <a:t>（</a:t>
          </a:r>
          <a:r>
            <a:rPr kumimoji="1" lang="ja-JP" altLang="en-US" sz="2000" b="0" dirty="0"/>
            <a:t>入力）</a:t>
          </a:r>
        </a:p>
      </dgm:t>
    </dgm:pt>
    <dgm:pt modelId="{AE11215B-F94C-4481-8688-9DEF70CE2186}" type="parTrans" cxnId="{C86CC0C0-96C9-492B-A7FA-FF789E83E439}">
      <dgm:prSet/>
      <dgm:spPr/>
      <dgm:t>
        <a:bodyPr/>
        <a:lstStyle/>
        <a:p>
          <a:endParaRPr kumimoji="1" lang="ja-JP" altLang="en-US"/>
        </a:p>
      </dgm:t>
    </dgm:pt>
    <dgm:pt modelId="{1478E0AF-83B7-4E96-B3DE-FA8C27D84003}" type="sibTrans" cxnId="{C86CC0C0-96C9-492B-A7FA-FF789E83E439}">
      <dgm:prSet/>
      <dgm:spPr/>
      <dgm:t>
        <a:bodyPr/>
        <a:lstStyle/>
        <a:p>
          <a:endParaRPr kumimoji="1" lang="ja-JP" altLang="en-US"/>
        </a:p>
      </dgm:t>
    </dgm:pt>
    <dgm:pt modelId="{85365E28-A1D8-46BA-9B1C-2691013D6C28}">
      <dgm:prSet phldrT="[テキスト]" custT="1"/>
      <dgm:spPr>
        <a:solidFill>
          <a:srgbClr val="00B050"/>
        </a:solidFill>
      </dgm:spPr>
      <dgm:t>
        <a:bodyPr/>
        <a:lstStyle/>
        <a:p>
          <a:r>
            <a:rPr kumimoji="1" lang="ja-JP" altLang="en-US" sz="2000" b="0"/>
            <a:t>加工</a:t>
          </a:r>
        </a:p>
      </dgm:t>
    </dgm:pt>
    <dgm:pt modelId="{DB4357D3-631B-43EC-B72A-5983CF5303FE}" type="parTrans" cxnId="{F1D0ED24-5027-454A-9E46-FAADA228E1DE}">
      <dgm:prSet/>
      <dgm:spPr/>
      <dgm:t>
        <a:bodyPr/>
        <a:lstStyle/>
        <a:p>
          <a:endParaRPr kumimoji="1" lang="ja-JP" altLang="en-US"/>
        </a:p>
      </dgm:t>
    </dgm:pt>
    <dgm:pt modelId="{05303C64-25D1-4199-A259-060473003251}" type="sibTrans" cxnId="{F1D0ED24-5027-454A-9E46-FAADA228E1DE}">
      <dgm:prSet/>
      <dgm:spPr/>
      <dgm:t>
        <a:bodyPr/>
        <a:lstStyle/>
        <a:p>
          <a:endParaRPr kumimoji="1" lang="ja-JP" altLang="en-US"/>
        </a:p>
      </dgm:t>
    </dgm:pt>
    <dgm:pt modelId="{8A1C41E3-81EB-44B1-A850-3CF12A28524D}">
      <dgm:prSet phldrT="[テキスト]" custT="1"/>
      <dgm:spPr>
        <a:solidFill>
          <a:schemeClr val="accent2"/>
        </a:solidFill>
      </dgm:spPr>
      <dgm:t>
        <a:bodyPr/>
        <a:lstStyle/>
        <a:p>
          <a:r>
            <a:rPr kumimoji="1" lang="ja-JP" altLang="en-US" sz="2000" b="0"/>
            <a:t>アウトプット</a:t>
          </a:r>
          <a:br>
            <a:rPr kumimoji="1" lang="en-US" altLang="ja-JP" sz="2000" b="0" dirty="0"/>
          </a:br>
          <a:r>
            <a:rPr kumimoji="1" lang="ja-JP" altLang="en-US" sz="2000" b="0"/>
            <a:t>（</a:t>
          </a:r>
          <a:r>
            <a:rPr kumimoji="1" lang="ja-JP" altLang="en-US" sz="2000" b="0" dirty="0"/>
            <a:t>出力）</a:t>
          </a:r>
        </a:p>
      </dgm:t>
    </dgm:pt>
    <dgm:pt modelId="{62D641FD-AD0B-4547-A6E0-C586291B4C75}" type="parTrans" cxnId="{91696E5E-5AD0-4471-804A-7A2BAF8D8F8B}">
      <dgm:prSet/>
      <dgm:spPr/>
      <dgm:t>
        <a:bodyPr/>
        <a:lstStyle/>
        <a:p>
          <a:endParaRPr kumimoji="1" lang="ja-JP" altLang="en-US"/>
        </a:p>
      </dgm:t>
    </dgm:pt>
    <dgm:pt modelId="{61C68116-5CC1-4C2F-9205-B8BAB1469D9B}" type="sibTrans" cxnId="{91696E5E-5AD0-4471-804A-7A2BAF8D8F8B}">
      <dgm:prSet/>
      <dgm:spPr/>
      <dgm:t>
        <a:bodyPr/>
        <a:lstStyle/>
        <a:p>
          <a:endParaRPr kumimoji="1" lang="ja-JP" altLang="en-US"/>
        </a:p>
      </dgm:t>
    </dgm:pt>
    <dgm:pt modelId="{09B37E3F-B293-3844-852E-7697A3D12786}">
      <dgm:prSet custT="1"/>
      <dgm:spPr>
        <a:ln>
          <a:solidFill>
            <a:schemeClr val="bg1"/>
          </a:solidFill>
        </a:ln>
      </dgm:spPr>
      <dgm:t>
        <a:bodyPr/>
        <a:lstStyle/>
        <a:p>
          <a:r>
            <a:rPr kumimoji="1" lang="ja-JP" altLang="en-US" sz="2000" b="0"/>
            <a:t>イベント</a:t>
          </a:r>
        </a:p>
      </dgm:t>
    </dgm:pt>
    <dgm:pt modelId="{810DF607-34EE-2247-8229-74C1D7020F2B}" type="parTrans" cxnId="{0125D5C7-DFAA-7640-ABC5-C8325238BF87}">
      <dgm:prSet/>
      <dgm:spPr/>
      <dgm:t>
        <a:bodyPr/>
        <a:lstStyle/>
        <a:p>
          <a:endParaRPr kumimoji="1" lang="ja-JP" altLang="en-US"/>
        </a:p>
      </dgm:t>
    </dgm:pt>
    <dgm:pt modelId="{CAA566B9-D46C-EA4D-B0E0-5E116CCF66D5}" type="sibTrans" cxnId="{0125D5C7-DFAA-7640-ABC5-C8325238BF87}">
      <dgm:prSet/>
      <dgm:spPr/>
      <dgm:t>
        <a:bodyPr/>
        <a:lstStyle/>
        <a:p>
          <a:endParaRPr kumimoji="1" lang="ja-JP" altLang="en-US"/>
        </a:p>
      </dgm:t>
    </dgm:pt>
    <dgm:pt modelId="{DC4AED1B-DAD7-458A-88AC-86EB3F1A7195}" type="pres">
      <dgm:prSet presAssocID="{032F6980-076A-4F43-A688-46DBC60FC2C7}" presName="CompostProcess" presStyleCnt="0">
        <dgm:presLayoutVars>
          <dgm:dir/>
          <dgm:resizeHandles val="exact"/>
        </dgm:presLayoutVars>
      </dgm:prSet>
      <dgm:spPr/>
    </dgm:pt>
    <dgm:pt modelId="{1A4B7249-01CB-419B-9D36-1E0D39F3EE24}" type="pres">
      <dgm:prSet presAssocID="{032F6980-076A-4F43-A688-46DBC60FC2C7}" presName="arrow" presStyleLbl="bgShp" presStyleIdx="0" presStyleCnt="1" custScaleX="117647"/>
      <dgm:spPr>
        <a:solidFill>
          <a:schemeClr val="tx1">
            <a:lumMod val="85000"/>
          </a:schemeClr>
        </a:solidFill>
      </dgm:spPr>
    </dgm:pt>
    <dgm:pt modelId="{99DA0781-B900-4164-9A31-150D0EABFC80}" type="pres">
      <dgm:prSet presAssocID="{032F6980-076A-4F43-A688-46DBC60FC2C7}" presName="linearProcess" presStyleCnt="0"/>
      <dgm:spPr/>
    </dgm:pt>
    <dgm:pt modelId="{5B750294-777F-324A-B8CC-15AB85B7C715}" type="pres">
      <dgm:prSet presAssocID="{09B37E3F-B293-3844-852E-7697A3D12786}" presName="textNode" presStyleLbl="node1" presStyleIdx="0" presStyleCnt="4" custScaleX="55822" custLinFactX="-4089" custLinFactNeighborX="-100000" custLinFactNeighborY="-402">
        <dgm:presLayoutVars>
          <dgm:bulletEnabled val="1"/>
        </dgm:presLayoutVars>
      </dgm:prSet>
      <dgm:spPr/>
    </dgm:pt>
    <dgm:pt modelId="{8E45C4EF-F424-2144-B10F-5DB26E6394C4}" type="pres">
      <dgm:prSet presAssocID="{CAA566B9-D46C-EA4D-B0E0-5E116CCF66D5}" presName="sibTrans" presStyleCnt="0"/>
      <dgm:spPr/>
    </dgm:pt>
    <dgm:pt modelId="{774892FD-8CAE-4D81-B8C5-7416386FAB17}" type="pres">
      <dgm:prSet presAssocID="{5765D775-971E-411E-B011-53A9542ABB78}" presName="textNode" presStyleLbl="node1" presStyleIdx="1" presStyleCnt="4" custScaleX="55822" custLinFactX="-4089" custLinFactNeighborX="-100000" custLinFactNeighborY="-402">
        <dgm:presLayoutVars>
          <dgm:bulletEnabled val="1"/>
        </dgm:presLayoutVars>
      </dgm:prSet>
      <dgm:spPr/>
    </dgm:pt>
    <dgm:pt modelId="{BCF9F5A4-6717-412E-90A6-B89F933F8AF3}" type="pres">
      <dgm:prSet presAssocID="{1478E0AF-83B7-4E96-B3DE-FA8C27D84003}" presName="sibTrans" presStyleCnt="0"/>
      <dgm:spPr/>
    </dgm:pt>
    <dgm:pt modelId="{2E72FD91-A64A-4358-84BD-93689C67FDDD}" type="pres">
      <dgm:prSet presAssocID="{85365E28-A1D8-46BA-9B1C-2691013D6C28}" presName="textNode" presStyleLbl="node1" presStyleIdx="2" presStyleCnt="4" custScaleX="55822" custLinFactX="-4089" custLinFactNeighborX="-100000" custLinFactNeighborY="-402">
        <dgm:presLayoutVars>
          <dgm:bulletEnabled val="1"/>
        </dgm:presLayoutVars>
      </dgm:prSet>
      <dgm:spPr/>
    </dgm:pt>
    <dgm:pt modelId="{5EFE1749-7BB5-4EE4-AB84-B41E7381B977}" type="pres">
      <dgm:prSet presAssocID="{05303C64-25D1-4199-A259-060473003251}" presName="sibTrans" presStyleCnt="0"/>
      <dgm:spPr/>
    </dgm:pt>
    <dgm:pt modelId="{57763379-178B-4921-9AEA-3E46B025A549}" type="pres">
      <dgm:prSet presAssocID="{8A1C41E3-81EB-44B1-A850-3CF12A28524D}" presName="textNode" presStyleLbl="node1" presStyleIdx="3" presStyleCnt="4" custScaleX="55822" custLinFactX="-4089" custLinFactNeighborX="-100000" custLinFactNeighborY="-402">
        <dgm:presLayoutVars>
          <dgm:bulletEnabled val="1"/>
        </dgm:presLayoutVars>
      </dgm:prSet>
      <dgm:spPr/>
    </dgm:pt>
  </dgm:ptLst>
  <dgm:cxnLst>
    <dgm:cxn modelId="{EA675B13-373F-496A-8780-961C2469661E}" type="presOf" srcId="{032F6980-076A-4F43-A688-46DBC60FC2C7}" destId="{DC4AED1B-DAD7-458A-88AC-86EB3F1A7195}" srcOrd="0" destOrd="0" presId="urn:microsoft.com/office/officeart/2005/8/layout/hProcess9"/>
    <dgm:cxn modelId="{F1D0ED24-5027-454A-9E46-FAADA228E1DE}" srcId="{032F6980-076A-4F43-A688-46DBC60FC2C7}" destId="{85365E28-A1D8-46BA-9B1C-2691013D6C28}" srcOrd="2" destOrd="0" parTransId="{DB4357D3-631B-43EC-B72A-5983CF5303FE}" sibTransId="{05303C64-25D1-4199-A259-060473003251}"/>
    <dgm:cxn modelId="{11A8CA2E-10B8-0F4A-983E-D12E179020A9}" type="presOf" srcId="{85365E28-A1D8-46BA-9B1C-2691013D6C28}" destId="{2E72FD91-A64A-4358-84BD-93689C67FDDD}" srcOrd="0" destOrd="0" presId="urn:microsoft.com/office/officeart/2005/8/layout/hProcess9"/>
    <dgm:cxn modelId="{91696E5E-5AD0-4471-804A-7A2BAF8D8F8B}" srcId="{032F6980-076A-4F43-A688-46DBC60FC2C7}" destId="{8A1C41E3-81EB-44B1-A850-3CF12A28524D}" srcOrd="3" destOrd="0" parTransId="{62D641FD-AD0B-4547-A6E0-C586291B4C75}" sibTransId="{61C68116-5CC1-4C2F-9205-B8BAB1469D9B}"/>
    <dgm:cxn modelId="{1803DB98-2435-D142-9065-40B6569FF82C}" type="presOf" srcId="{8A1C41E3-81EB-44B1-A850-3CF12A28524D}" destId="{57763379-178B-4921-9AEA-3E46B025A549}" srcOrd="0" destOrd="0" presId="urn:microsoft.com/office/officeart/2005/8/layout/hProcess9"/>
    <dgm:cxn modelId="{D32164A0-356F-0645-B710-9AD434882D66}" type="presOf" srcId="{5765D775-971E-411E-B011-53A9542ABB78}" destId="{774892FD-8CAE-4D81-B8C5-7416386FAB17}" srcOrd="0" destOrd="0" presId="urn:microsoft.com/office/officeart/2005/8/layout/hProcess9"/>
    <dgm:cxn modelId="{C86CC0C0-96C9-492B-A7FA-FF789E83E439}" srcId="{032F6980-076A-4F43-A688-46DBC60FC2C7}" destId="{5765D775-971E-411E-B011-53A9542ABB78}" srcOrd="1" destOrd="0" parTransId="{AE11215B-F94C-4481-8688-9DEF70CE2186}" sibTransId="{1478E0AF-83B7-4E96-B3DE-FA8C27D84003}"/>
    <dgm:cxn modelId="{F0B786C2-95A3-F744-958B-9F2E8B3119DF}" type="presOf" srcId="{09B37E3F-B293-3844-852E-7697A3D12786}" destId="{5B750294-777F-324A-B8CC-15AB85B7C715}" srcOrd="0" destOrd="0" presId="urn:microsoft.com/office/officeart/2005/8/layout/hProcess9"/>
    <dgm:cxn modelId="{0125D5C7-DFAA-7640-ABC5-C8325238BF87}" srcId="{032F6980-076A-4F43-A688-46DBC60FC2C7}" destId="{09B37E3F-B293-3844-852E-7697A3D12786}" srcOrd="0" destOrd="0" parTransId="{810DF607-34EE-2247-8229-74C1D7020F2B}" sibTransId="{CAA566B9-D46C-EA4D-B0E0-5E116CCF66D5}"/>
    <dgm:cxn modelId="{366B2856-48F6-724C-A3A8-45F6C892FD16}" type="presParOf" srcId="{DC4AED1B-DAD7-458A-88AC-86EB3F1A7195}" destId="{1A4B7249-01CB-419B-9D36-1E0D39F3EE24}" srcOrd="0" destOrd="0" presId="urn:microsoft.com/office/officeart/2005/8/layout/hProcess9"/>
    <dgm:cxn modelId="{F9CFC259-C22E-FA44-BC4D-C11CADF00688}" type="presParOf" srcId="{DC4AED1B-DAD7-458A-88AC-86EB3F1A7195}" destId="{99DA0781-B900-4164-9A31-150D0EABFC80}" srcOrd="1" destOrd="0" presId="urn:microsoft.com/office/officeart/2005/8/layout/hProcess9"/>
    <dgm:cxn modelId="{4D1CAA7B-0BCF-6F48-80B3-8B6132095151}" type="presParOf" srcId="{99DA0781-B900-4164-9A31-150D0EABFC80}" destId="{5B750294-777F-324A-B8CC-15AB85B7C715}" srcOrd="0" destOrd="0" presId="urn:microsoft.com/office/officeart/2005/8/layout/hProcess9"/>
    <dgm:cxn modelId="{391E8062-68CD-9A4F-8F92-FC30CB708EFC}" type="presParOf" srcId="{99DA0781-B900-4164-9A31-150D0EABFC80}" destId="{8E45C4EF-F424-2144-B10F-5DB26E6394C4}" srcOrd="1" destOrd="0" presId="urn:microsoft.com/office/officeart/2005/8/layout/hProcess9"/>
    <dgm:cxn modelId="{36885013-D9AD-B94C-9E9A-B2EFF904AC02}" type="presParOf" srcId="{99DA0781-B900-4164-9A31-150D0EABFC80}" destId="{774892FD-8CAE-4D81-B8C5-7416386FAB17}" srcOrd="2" destOrd="0" presId="urn:microsoft.com/office/officeart/2005/8/layout/hProcess9"/>
    <dgm:cxn modelId="{61DED1F2-F771-1C42-A69E-EFC880D2A38A}" type="presParOf" srcId="{99DA0781-B900-4164-9A31-150D0EABFC80}" destId="{BCF9F5A4-6717-412E-90A6-B89F933F8AF3}" srcOrd="3" destOrd="0" presId="urn:microsoft.com/office/officeart/2005/8/layout/hProcess9"/>
    <dgm:cxn modelId="{4FA95662-F3CF-9B44-A2A5-D2C89D4DD456}" type="presParOf" srcId="{99DA0781-B900-4164-9A31-150D0EABFC80}" destId="{2E72FD91-A64A-4358-84BD-93689C67FDDD}" srcOrd="4" destOrd="0" presId="urn:microsoft.com/office/officeart/2005/8/layout/hProcess9"/>
    <dgm:cxn modelId="{88AC3B5A-6618-AD4E-AE56-C6C989ADD8EE}" type="presParOf" srcId="{99DA0781-B900-4164-9A31-150D0EABFC80}" destId="{5EFE1749-7BB5-4EE4-AB84-B41E7381B977}" srcOrd="5" destOrd="0" presId="urn:microsoft.com/office/officeart/2005/8/layout/hProcess9"/>
    <dgm:cxn modelId="{1F852C08-7221-3F49-8555-939069102D0A}" type="presParOf" srcId="{99DA0781-B900-4164-9A31-150D0EABFC80}" destId="{57763379-178B-4921-9AEA-3E46B025A549}"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72E967-19A4-4170-8BF0-9C78F4439275}"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kumimoji="1" lang="ja-JP" altLang="en-US"/>
        </a:p>
      </dgm:t>
    </dgm:pt>
    <dgm:pt modelId="{A5AB4D5B-38B2-4DFD-9F0C-B32E4116BA75}">
      <dgm:prSet phldrT="[テキスト]" custT="1"/>
      <dgm:spPr/>
      <dgm:t>
        <a:bodyPr/>
        <a:lstStyle/>
        <a:p>
          <a:r>
            <a:rPr kumimoji="1" lang="ja-JP" altLang="en-US" sz="1600" dirty="0">
              <a:solidFill>
                <a:schemeClr val="bg1">
                  <a:lumMod val="75000"/>
                  <a:lumOff val="25000"/>
                </a:schemeClr>
              </a:solidFill>
            </a:rPr>
            <a:t>パラメータを受け取り</a:t>
          </a:r>
        </a:p>
      </dgm:t>
    </dgm:pt>
    <dgm:pt modelId="{0527D21C-B43F-4ED9-894A-A7DEFA7A786B}" type="parTrans" cxnId="{B643D6CA-71F7-482F-B287-447F9C4A4691}">
      <dgm:prSet/>
      <dgm:spPr/>
      <dgm:t>
        <a:bodyPr/>
        <a:lstStyle/>
        <a:p>
          <a:endParaRPr kumimoji="1" lang="ja-JP" altLang="en-US">
            <a:solidFill>
              <a:schemeClr val="bg1">
                <a:lumMod val="75000"/>
                <a:lumOff val="25000"/>
              </a:schemeClr>
            </a:solidFill>
          </a:endParaRPr>
        </a:p>
      </dgm:t>
    </dgm:pt>
    <dgm:pt modelId="{038D2AA2-D737-4D27-AD6F-212B7F1038EC}" type="sibTrans" cxnId="{B643D6CA-71F7-482F-B287-447F9C4A4691}">
      <dgm:prSet/>
      <dgm:spPr/>
      <dgm:t>
        <a:bodyPr/>
        <a:lstStyle/>
        <a:p>
          <a:endParaRPr kumimoji="1" lang="ja-JP" altLang="en-US">
            <a:solidFill>
              <a:schemeClr val="bg1">
                <a:lumMod val="75000"/>
                <a:lumOff val="25000"/>
              </a:schemeClr>
            </a:solidFill>
          </a:endParaRPr>
        </a:p>
      </dgm:t>
    </dgm:pt>
    <dgm:pt modelId="{E9267E7D-A99B-4D9B-A148-A7911BAB42C8}">
      <dgm:prSet phldrT="[テキスト]" custT="1"/>
      <dgm:spPr/>
      <dgm:t>
        <a:bodyPr/>
        <a:lstStyle/>
        <a:p>
          <a:r>
            <a:rPr kumimoji="1" lang="ja-JP" altLang="en-US" sz="1600">
              <a:solidFill>
                <a:schemeClr val="bg1">
                  <a:lumMod val="75000"/>
                  <a:lumOff val="25000"/>
                </a:schemeClr>
              </a:solidFill>
            </a:rPr>
            <a:t>何らかの加工をして</a:t>
          </a:r>
        </a:p>
      </dgm:t>
    </dgm:pt>
    <dgm:pt modelId="{7D943968-BBCB-4905-A5CB-141A99EEE7CD}" type="parTrans" cxnId="{EF26F039-A260-4FB4-A633-892F8C8026E0}">
      <dgm:prSet/>
      <dgm:spPr/>
      <dgm:t>
        <a:bodyPr/>
        <a:lstStyle/>
        <a:p>
          <a:endParaRPr kumimoji="1" lang="ja-JP" altLang="en-US">
            <a:solidFill>
              <a:schemeClr val="bg1">
                <a:lumMod val="75000"/>
                <a:lumOff val="25000"/>
              </a:schemeClr>
            </a:solidFill>
          </a:endParaRPr>
        </a:p>
      </dgm:t>
    </dgm:pt>
    <dgm:pt modelId="{B91EFD3B-7083-42E8-A4D0-3E890A56F861}" type="sibTrans" cxnId="{EF26F039-A260-4FB4-A633-892F8C8026E0}">
      <dgm:prSet/>
      <dgm:spPr/>
      <dgm:t>
        <a:bodyPr/>
        <a:lstStyle/>
        <a:p>
          <a:endParaRPr kumimoji="1" lang="ja-JP" altLang="en-US">
            <a:solidFill>
              <a:schemeClr val="bg1">
                <a:lumMod val="75000"/>
                <a:lumOff val="25000"/>
              </a:schemeClr>
            </a:solidFill>
          </a:endParaRPr>
        </a:p>
      </dgm:t>
    </dgm:pt>
    <dgm:pt modelId="{5C9790D9-9D91-4441-A714-6A96AD34FFA4}">
      <dgm:prSet phldrT="[テキスト]" custT="1"/>
      <dgm:spPr/>
      <dgm:t>
        <a:bodyPr/>
        <a:lstStyle/>
        <a:p>
          <a:r>
            <a:rPr kumimoji="1" lang="ja-JP" altLang="en-US" sz="1600">
              <a:solidFill>
                <a:schemeClr val="bg1">
                  <a:lumMod val="75000"/>
                  <a:lumOff val="25000"/>
                </a:schemeClr>
              </a:solidFill>
            </a:rPr>
            <a:t>結果を呼び出し元に返す</a:t>
          </a:r>
        </a:p>
      </dgm:t>
    </dgm:pt>
    <dgm:pt modelId="{354A4C7D-1ACF-42D1-A274-E0A820251348}" type="parTrans" cxnId="{B46D6166-4B9C-4BD8-A3C7-0BD8F28AEAB5}">
      <dgm:prSet/>
      <dgm:spPr/>
      <dgm:t>
        <a:bodyPr/>
        <a:lstStyle/>
        <a:p>
          <a:endParaRPr kumimoji="1" lang="ja-JP" altLang="en-US">
            <a:solidFill>
              <a:schemeClr val="bg1">
                <a:lumMod val="75000"/>
                <a:lumOff val="25000"/>
              </a:schemeClr>
            </a:solidFill>
          </a:endParaRPr>
        </a:p>
      </dgm:t>
    </dgm:pt>
    <dgm:pt modelId="{D136D3C4-AFFE-40F5-A98D-90EE9E90F538}" type="sibTrans" cxnId="{B46D6166-4B9C-4BD8-A3C7-0BD8F28AEAB5}">
      <dgm:prSet/>
      <dgm:spPr/>
      <dgm:t>
        <a:bodyPr/>
        <a:lstStyle/>
        <a:p>
          <a:endParaRPr kumimoji="1" lang="ja-JP" altLang="en-US">
            <a:solidFill>
              <a:schemeClr val="bg1">
                <a:lumMod val="75000"/>
                <a:lumOff val="25000"/>
              </a:schemeClr>
            </a:solidFill>
          </a:endParaRPr>
        </a:p>
      </dgm:t>
    </dgm:pt>
    <dgm:pt modelId="{12534A8D-F2D1-480B-9626-F75959A9A4BA}" type="pres">
      <dgm:prSet presAssocID="{1872E967-19A4-4170-8BF0-9C78F4439275}" presName="rootnode" presStyleCnt="0">
        <dgm:presLayoutVars>
          <dgm:chMax/>
          <dgm:chPref/>
          <dgm:dir/>
          <dgm:animLvl val="lvl"/>
        </dgm:presLayoutVars>
      </dgm:prSet>
      <dgm:spPr/>
    </dgm:pt>
    <dgm:pt modelId="{520ACB81-238C-448F-AC83-A33212A8BA11}" type="pres">
      <dgm:prSet presAssocID="{A5AB4D5B-38B2-4DFD-9F0C-B32E4116BA75}" presName="composite" presStyleCnt="0"/>
      <dgm:spPr/>
    </dgm:pt>
    <dgm:pt modelId="{449A2B49-43F4-4A5D-93C9-C0B33991507A}" type="pres">
      <dgm:prSet presAssocID="{A5AB4D5B-38B2-4DFD-9F0C-B32E4116BA75}" presName="LShape" presStyleLbl="alignNode1" presStyleIdx="0" presStyleCnt="5" custScaleX="134699" custScaleY="36332"/>
      <dgm:spPr>
        <a:solidFill>
          <a:srgbClr val="FF8021"/>
        </a:solidFill>
        <a:ln>
          <a:solidFill>
            <a:srgbClr val="FFC000"/>
          </a:solidFill>
        </a:ln>
      </dgm:spPr>
    </dgm:pt>
    <dgm:pt modelId="{228DF6C4-30BB-4F52-BA19-AF808D86BF29}" type="pres">
      <dgm:prSet presAssocID="{A5AB4D5B-38B2-4DFD-9F0C-B32E4116BA75}" presName="ParentText" presStyleLbl="revTx" presStyleIdx="0" presStyleCnt="3" custScaleX="163210" custScaleY="43080" custLinFactNeighborX="5403" custLinFactNeighborY="-15436">
        <dgm:presLayoutVars>
          <dgm:chMax val="0"/>
          <dgm:chPref val="0"/>
          <dgm:bulletEnabled val="1"/>
        </dgm:presLayoutVars>
      </dgm:prSet>
      <dgm:spPr/>
    </dgm:pt>
    <dgm:pt modelId="{0FD1F1BF-1FF7-4F49-B093-C7CED35311E0}" type="pres">
      <dgm:prSet presAssocID="{A5AB4D5B-38B2-4DFD-9F0C-B32E4116BA75}" presName="Triangle" presStyleLbl="alignNode1" presStyleIdx="1" presStyleCnt="5" custLinFactY="44045" custLinFactNeighborX="90976" custLinFactNeighborY="100000"/>
      <dgm:spPr>
        <a:solidFill>
          <a:schemeClr val="accent5"/>
        </a:solidFill>
        <a:ln>
          <a:noFill/>
        </a:ln>
      </dgm:spPr>
    </dgm:pt>
    <dgm:pt modelId="{AF389C78-5568-40D6-A6B8-2CEA59BB512F}" type="pres">
      <dgm:prSet presAssocID="{038D2AA2-D737-4D27-AD6F-212B7F1038EC}" presName="sibTrans" presStyleCnt="0"/>
      <dgm:spPr/>
    </dgm:pt>
    <dgm:pt modelId="{D8821303-7767-42B9-A126-13F85AD27F52}" type="pres">
      <dgm:prSet presAssocID="{038D2AA2-D737-4D27-AD6F-212B7F1038EC}" presName="space" presStyleCnt="0"/>
      <dgm:spPr/>
    </dgm:pt>
    <dgm:pt modelId="{83344987-5AB9-4318-BF50-252F2FBED077}" type="pres">
      <dgm:prSet presAssocID="{E9267E7D-A99B-4D9B-A148-A7911BAB42C8}" presName="composite" presStyleCnt="0"/>
      <dgm:spPr/>
    </dgm:pt>
    <dgm:pt modelId="{ABF90306-6703-4982-9CD0-6130861F2D75}" type="pres">
      <dgm:prSet presAssocID="{E9267E7D-A99B-4D9B-A148-A7911BAB42C8}" presName="LShape" presStyleLbl="alignNode1" presStyleIdx="2" presStyleCnt="5" custScaleX="136529" custScaleY="33293" custLinFactNeighborX="-25828" custLinFactNeighborY="-32559"/>
      <dgm:spPr/>
    </dgm:pt>
    <dgm:pt modelId="{4C220939-A5F9-40EA-8952-C11A7AD6D8D7}" type="pres">
      <dgm:prSet presAssocID="{E9267E7D-A99B-4D9B-A148-A7911BAB42C8}" presName="ParentText" presStyleLbl="revTx" presStyleIdx="1" presStyleCnt="3" custScaleX="180138" custScaleY="25969" custLinFactNeighborX="-12186" custLinFactNeighborY="-45116">
        <dgm:presLayoutVars>
          <dgm:chMax val="0"/>
          <dgm:chPref val="0"/>
          <dgm:bulletEnabled val="1"/>
        </dgm:presLayoutVars>
      </dgm:prSet>
      <dgm:spPr/>
    </dgm:pt>
    <dgm:pt modelId="{F84544DA-8EAB-48F3-9259-777D20375C1E}" type="pres">
      <dgm:prSet presAssocID="{E9267E7D-A99B-4D9B-A148-A7911BAB42C8}" presName="Triangle" presStyleLbl="alignNode1" presStyleIdx="3" presStyleCnt="5" custLinFactNeighborX="-79604" custLinFactNeighborY="34116"/>
      <dgm:spPr>
        <a:solidFill>
          <a:srgbClr val="5DCEAF"/>
        </a:solidFill>
        <a:ln>
          <a:noFill/>
        </a:ln>
      </dgm:spPr>
    </dgm:pt>
    <dgm:pt modelId="{6823145A-445D-480F-884F-59C1E4F044BC}" type="pres">
      <dgm:prSet presAssocID="{B91EFD3B-7083-42E8-A4D0-3E890A56F861}" presName="sibTrans" presStyleCnt="0"/>
      <dgm:spPr/>
    </dgm:pt>
    <dgm:pt modelId="{E11EA9A6-7AE6-4E5E-A3EE-A59E49977A83}" type="pres">
      <dgm:prSet presAssocID="{B91EFD3B-7083-42E8-A4D0-3E890A56F861}" presName="space" presStyleCnt="0"/>
      <dgm:spPr/>
    </dgm:pt>
    <dgm:pt modelId="{7E2860E5-B999-4BA0-85BB-539A6ABABA84}" type="pres">
      <dgm:prSet presAssocID="{5C9790D9-9D91-4441-A714-6A96AD34FFA4}" presName="composite" presStyleCnt="0"/>
      <dgm:spPr/>
    </dgm:pt>
    <dgm:pt modelId="{85637A22-5384-476D-AC4C-C4F5656D5CA1}" type="pres">
      <dgm:prSet presAssocID="{5C9790D9-9D91-4441-A714-6A96AD34FFA4}" presName="LShape" presStyleLbl="alignNode1" presStyleIdx="4" presStyleCnt="5" custScaleX="133320" custScaleY="33566" custLinFactNeighborX="-48438" custLinFactNeighborY="-64333"/>
      <dgm:spPr>
        <a:solidFill>
          <a:srgbClr val="0070C0"/>
        </a:solidFill>
      </dgm:spPr>
    </dgm:pt>
    <dgm:pt modelId="{9F5495B9-F765-45DB-9558-CEF2DDAAA12F}" type="pres">
      <dgm:prSet presAssocID="{5C9790D9-9D91-4441-A714-6A96AD34FFA4}" presName="ParentText" presStyleLbl="revTx" presStyleIdx="2" presStyleCnt="3" custScaleX="185408" custScaleY="26883" custLinFactNeighborX="-35080" custLinFactNeighborY="-66801">
        <dgm:presLayoutVars>
          <dgm:chMax val="0"/>
          <dgm:chPref val="0"/>
          <dgm:bulletEnabled val="1"/>
        </dgm:presLayoutVars>
      </dgm:prSet>
      <dgm:spPr/>
    </dgm:pt>
  </dgm:ptLst>
  <dgm:cxnLst>
    <dgm:cxn modelId="{D1BE8439-8056-4821-94A5-63A0F801C396}" type="presOf" srcId="{A5AB4D5B-38B2-4DFD-9F0C-B32E4116BA75}" destId="{228DF6C4-30BB-4F52-BA19-AF808D86BF29}" srcOrd="0" destOrd="0" presId="urn:microsoft.com/office/officeart/2009/3/layout/StepUpProcess"/>
    <dgm:cxn modelId="{EF26F039-A260-4FB4-A633-892F8C8026E0}" srcId="{1872E967-19A4-4170-8BF0-9C78F4439275}" destId="{E9267E7D-A99B-4D9B-A148-A7911BAB42C8}" srcOrd="1" destOrd="0" parTransId="{7D943968-BBCB-4905-A5CB-141A99EEE7CD}" sibTransId="{B91EFD3B-7083-42E8-A4D0-3E890A56F861}"/>
    <dgm:cxn modelId="{0EDB8855-9669-413E-9C25-AF5236F7E02C}" type="presOf" srcId="{E9267E7D-A99B-4D9B-A148-A7911BAB42C8}" destId="{4C220939-A5F9-40EA-8952-C11A7AD6D8D7}" srcOrd="0" destOrd="0" presId="urn:microsoft.com/office/officeart/2009/3/layout/StepUpProcess"/>
    <dgm:cxn modelId="{B46D6166-4B9C-4BD8-A3C7-0BD8F28AEAB5}" srcId="{1872E967-19A4-4170-8BF0-9C78F4439275}" destId="{5C9790D9-9D91-4441-A714-6A96AD34FFA4}" srcOrd="2" destOrd="0" parTransId="{354A4C7D-1ACF-42D1-A274-E0A820251348}" sibTransId="{D136D3C4-AFFE-40F5-A98D-90EE9E90F538}"/>
    <dgm:cxn modelId="{F8E72575-16D5-416E-8652-77CC506731E5}" type="presOf" srcId="{1872E967-19A4-4170-8BF0-9C78F4439275}" destId="{12534A8D-F2D1-480B-9626-F75959A9A4BA}" srcOrd="0" destOrd="0" presId="urn:microsoft.com/office/officeart/2009/3/layout/StepUpProcess"/>
    <dgm:cxn modelId="{0424E6BB-6C1C-44BC-8E5F-AB310E98F6B1}" type="presOf" srcId="{5C9790D9-9D91-4441-A714-6A96AD34FFA4}" destId="{9F5495B9-F765-45DB-9558-CEF2DDAAA12F}" srcOrd="0" destOrd="0" presId="urn:microsoft.com/office/officeart/2009/3/layout/StepUpProcess"/>
    <dgm:cxn modelId="{B643D6CA-71F7-482F-B287-447F9C4A4691}" srcId="{1872E967-19A4-4170-8BF0-9C78F4439275}" destId="{A5AB4D5B-38B2-4DFD-9F0C-B32E4116BA75}" srcOrd="0" destOrd="0" parTransId="{0527D21C-B43F-4ED9-894A-A7DEFA7A786B}" sibTransId="{038D2AA2-D737-4D27-AD6F-212B7F1038EC}"/>
    <dgm:cxn modelId="{CE5DC4BC-19F8-489D-8105-CFA2FF30EC38}" type="presParOf" srcId="{12534A8D-F2D1-480B-9626-F75959A9A4BA}" destId="{520ACB81-238C-448F-AC83-A33212A8BA11}" srcOrd="0" destOrd="0" presId="urn:microsoft.com/office/officeart/2009/3/layout/StepUpProcess"/>
    <dgm:cxn modelId="{F89741F2-FA2C-43FF-877D-86EECF3FDD7F}" type="presParOf" srcId="{520ACB81-238C-448F-AC83-A33212A8BA11}" destId="{449A2B49-43F4-4A5D-93C9-C0B33991507A}" srcOrd="0" destOrd="0" presId="urn:microsoft.com/office/officeart/2009/3/layout/StepUpProcess"/>
    <dgm:cxn modelId="{83309F7B-43B0-4ECD-B908-0268068C4856}" type="presParOf" srcId="{520ACB81-238C-448F-AC83-A33212A8BA11}" destId="{228DF6C4-30BB-4F52-BA19-AF808D86BF29}" srcOrd="1" destOrd="0" presId="urn:microsoft.com/office/officeart/2009/3/layout/StepUpProcess"/>
    <dgm:cxn modelId="{10D3CFE3-9928-4889-9324-73B2BDE7E887}" type="presParOf" srcId="{520ACB81-238C-448F-AC83-A33212A8BA11}" destId="{0FD1F1BF-1FF7-4F49-B093-C7CED35311E0}" srcOrd="2" destOrd="0" presId="urn:microsoft.com/office/officeart/2009/3/layout/StepUpProcess"/>
    <dgm:cxn modelId="{EFEE3A38-0BAD-41B6-B791-4B263F806AD7}" type="presParOf" srcId="{12534A8D-F2D1-480B-9626-F75959A9A4BA}" destId="{AF389C78-5568-40D6-A6B8-2CEA59BB512F}" srcOrd="1" destOrd="0" presId="urn:microsoft.com/office/officeart/2009/3/layout/StepUpProcess"/>
    <dgm:cxn modelId="{8909F6BB-BF69-4880-B62B-1275538E0A54}" type="presParOf" srcId="{AF389C78-5568-40D6-A6B8-2CEA59BB512F}" destId="{D8821303-7767-42B9-A126-13F85AD27F52}" srcOrd="0" destOrd="0" presId="urn:microsoft.com/office/officeart/2009/3/layout/StepUpProcess"/>
    <dgm:cxn modelId="{8C77079B-F483-4317-A873-BD7E33CE3039}" type="presParOf" srcId="{12534A8D-F2D1-480B-9626-F75959A9A4BA}" destId="{83344987-5AB9-4318-BF50-252F2FBED077}" srcOrd="2" destOrd="0" presId="urn:microsoft.com/office/officeart/2009/3/layout/StepUpProcess"/>
    <dgm:cxn modelId="{F83A8F21-9CD2-4C30-8A48-BD9B43F71F39}" type="presParOf" srcId="{83344987-5AB9-4318-BF50-252F2FBED077}" destId="{ABF90306-6703-4982-9CD0-6130861F2D75}" srcOrd="0" destOrd="0" presId="urn:microsoft.com/office/officeart/2009/3/layout/StepUpProcess"/>
    <dgm:cxn modelId="{7E2F444B-AE6D-4501-8FEF-05483B4F6C1B}" type="presParOf" srcId="{83344987-5AB9-4318-BF50-252F2FBED077}" destId="{4C220939-A5F9-40EA-8952-C11A7AD6D8D7}" srcOrd="1" destOrd="0" presId="urn:microsoft.com/office/officeart/2009/3/layout/StepUpProcess"/>
    <dgm:cxn modelId="{85760DC7-A5DA-4B41-8ADD-98C5E6D2EAC2}" type="presParOf" srcId="{83344987-5AB9-4318-BF50-252F2FBED077}" destId="{F84544DA-8EAB-48F3-9259-777D20375C1E}" srcOrd="2" destOrd="0" presId="urn:microsoft.com/office/officeart/2009/3/layout/StepUpProcess"/>
    <dgm:cxn modelId="{D8CC1A96-0F19-4F8A-B5BB-E5A3AD4137A1}" type="presParOf" srcId="{12534A8D-F2D1-480B-9626-F75959A9A4BA}" destId="{6823145A-445D-480F-884F-59C1E4F044BC}" srcOrd="3" destOrd="0" presId="urn:microsoft.com/office/officeart/2009/3/layout/StepUpProcess"/>
    <dgm:cxn modelId="{AFE8EA3A-7C8F-44BB-B93D-3874A35E493C}" type="presParOf" srcId="{6823145A-445D-480F-884F-59C1E4F044BC}" destId="{E11EA9A6-7AE6-4E5E-A3EE-A59E49977A83}" srcOrd="0" destOrd="0" presId="urn:microsoft.com/office/officeart/2009/3/layout/StepUpProcess"/>
    <dgm:cxn modelId="{AD2AFDC8-1E7A-458F-A69D-E01E4BD593EF}" type="presParOf" srcId="{12534A8D-F2D1-480B-9626-F75959A9A4BA}" destId="{7E2860E5-B999-4BA0-85BB-539A6ABABA84}" srcOrd="4" destOrd="0" presId="urn:microsoft.com/office/officeart/2009/3/layout/StepUpProcess"/>
    <dgm:cxn modelId="{C8A2CA99-D0D7-418C-AE9F-E6E3D0933191}" type="presParOf" srcId="{7E2860E5-B999-4BA0-85BB-539A6ABABA84}" destId="{85637A22-5384-476D-AC4C-C4F5656D5CA1}" srcOrd="0" destOrd="0" presId="urn:microsoft.com/office/officeart/2009/3/layout/StepUpProcess"/>
    <dgm:cxn modelId="{25902E2F-6288-4050-B9CD-241BEEB9AC86}" type="presParOf" srcId="{7E2860E5-B999-4BA0-85BB-539A6ABABA84}" destId="{9F5495B9-F765-45DB-9558-CEF2DDAAA12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ED933-2C99-4B47-8E03-F4E43CCFC390}">
      <dsp:nvSpPr>
        <dsp:cNvPr id="0" name=""/>
        <dsp:cNvSpPr/>
      </dsp:nvSpPr>
      <dsp:spPr>
        <a:xfrm>
          <a:off x="2213367" y="132206"/>
          <a:ext cx="1347093" cy="871435"/>
        </a:xfrm>
        <a:prstGeom prst="roundRect">
          <a:avLst/>
        </a:prstGeom>
        <a:pattFill prst="pct40">
          <a:fgClr>
            <a:schemeClr val="accent1"/>
          </a:fgClr>
          <a:bgClr>
            <a:schemeClr val="accent1">
              <a:lumMod val="20000"/>
              <a:lumOff val="80000"/>
            </a:schemeClr>
          </a:bgClr>
        </a:pattFill>
        <a:ln w="6350" cap="flat" cmpd="sng" algn="in">
          <a:no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en-US" altLang="ja-JP" sz="1400" b="1" kern="1200" dirty="0">
              <a:latin typeface="+mn-ea"/>
              <a:ea typeface="+mn-ea"/>
            </a:rPr>
            <a:t>HTML</a:t>
          </a:r>
        </a:p>
        <a:p>
          <a:pPr marL="0" lvl="0" indent="0" algn="ctr" defTabSz="622300">
            <a:lnSpc>
              <a:spcPct val="90000"/>
            </a:lnSpc>
            <a:spcBef>
              <a:spcPct val="0"/>
            </a:spcBef>
            <a:spcAft>
              <a:spcPct val="35000"/>
            </a:spcAft>
            <a:buNone/>
          </a:pPr>
          <a:r>
            <a:rPr kumimoji="1" lang="ja-JP" altLang="en-US" sz="1400" kern="1200" dirty="0">
              <a:latin typeface="+mn-ea"/>
              <a:ea typeface="+mn-ea"/>
            </a:rPr>
            <a:t>（構造）</a:t>
          </a:r>
        </a:p>
      </dsp:txBody>
      <dsp:txXfrm>
        <a:off x="2255907" y="174746"/>
        <a:ext cx="1262013" cy="786355"/>
      </dsp:txXfrm>
    </dsp:sp>
    <dsp:sp modelId="{7364A2AF-B671-4F15-8B87-1EA03490CB54}">
      <dsp:nvSpPr>
        <dsp:cNvPr id="0" name=""/>
        <dsp:cNvSpPr/>
      </dsp:nvSpPr>
      <dsp:spPr>
        <a:xfrm>
          <a:off x="1022734" y="567924"/>
          <a:ext cx="3728360" cy="3728360"/>
        </a:xfrm>
        <a:custGeom>
          <a:avLst/>
          <a:gdLst/>
          <a:ahLst/>
          <a:cxnLst/>
          <a:rect l="0" t="0" r="0" b="0"/>
          <a:pathLst>
            <a:path>
              <a:moveTo>
                <a:pt x="2560492" y="134926"/>
              </a:moveTo>
              <a:arcTo wR="1864180" hR="1864180" stAng="17515979" swAng="4833891"/>
            </a:path>
          </a:pathLst>
        </a:custGeom>
        <a:noFill/>
        <a:ln w="6350" cap="flat" cmpd="sng" algn="in">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E63316-7517-44CB-BCC2-92C65337378A}">
      <dsp:nvSpPr>
        <dsp:cNvPr id="0" name=""/>
        <dsp:cNvSpPr/>
      </dsp:nvSpPr>
      <dsp:spPr>
        <a:xfrm>
          <a:off x="3750645" y="2859379"/>
          <a:ext cx="1501392" cy="1009629"/>
        </a:xfrm>
        <a:prstGeom prst="roundRect">
          <a:avLst/>
        </a:prstGeom>
        <a:pattFill prst="dashVert">
          <a:fgClr>
            <a:schemeClr val="accent4"/>
          </a:fgClr>
          <a:bgClr>
            <a:schemeClr val="accent4">
              <a:lumMod val="20000"/>
              <a:lumOff val="80000"/>
            </a:schemeClr>
          </a:bgClr>
        </a:pattFill>
        <a:ln w="6350" cap="flat" cmpd="sng" algn="in">
          <a:no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b="1" kern="1200" dirty="0">
              <a:latin typeface="+mn-ea"/>
              <a:ea typeface="+mn-ea"/>
            </a:rPr>
            <a:t>JavaScript</a:t>
          </a:r>
        </a:p>
        <a:p>
          <a:pPr marL="0" lvl="0" indent="0" algn="ctr" defTabSz="800100">
            <a:lnSpc>
              <a:spcPct val="90000"/>
            </a:lnSpc>
            <a:spcBef>
              <a:spcPct val="0"/>
            </a:spcBef>
            <a:spcAft>
              <a:spcPct val="35000"/>
            </a:spcAft>
            <a:buNone/>
          </a:pPr>
          <a:r>
            <a:rPr kumimoji="1" lang="ja-JP" altLang="en-US" sz="1400" b="0" kern="1200" dirty="0">
              <a:latin typeface="+mn-ea"/>
              <a:ea typeface="+mn-ea"/>
            </a:rPr>
            <a:t>（動き）</a:t>
          </a:r>
        </a:p>
      </dsp:txBody>
      <dsp:txXfrm>
        <a:off x="3799931" y="2908665"/>
        <a:ext cx="1402820" cy="911057"/>
      </dsp:txXfrm>
    </dsp:sp>
    <dsp:sp modelId="{85789903-50C8-4C9C-8FF2-140921534A33}">
      <dsp:nvSpPr>
        <dsp:cNvPr id="0" name=""/>
        <dsp:cNvSpPr/>
      </dsp:nvSpPr>
      <dsp:spPr>
        <a:xfrm>
          <a:off x="1022734" y="567924"/>
          <a:ext cx="3728360" cy="3728360"/>
        </a:xfrm>
        <a:custGeom>
          <a:avLst/>
          <a:gdLst/>
          <a:ahLst/>
          <a:cxnLst/>
          <a:rect l="0" t="0" r="0" b="0"/>
          <a:pathLst>
            <a:path>
              <a:moveTo>
                <a:pt x="3033127" y="3316326"/>
              </a:moveTo>
              <a:arcTo wR="1864180" hR="1864180" stAng="3070000" swAng="4746901"/>
            </a:path>
          </a:pathLst>
        </a:custGeom>
        <a:noFill/>
        <a:ln w="6350" cap="flat" cmpd="sng" algn="in">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8F0992D-F505-4F72-A196-FDD9469D9E67}">
      <dsp:nvSpPr>
        <dsp:cNvPr id="0" name=""/>
        <dsp:cNvSpPr/>
      </dsp:nvSpPr>
      <dsp:spPr>
        <a:xfrm>
          <a:off x="598940" y="2889857"/>
          <a:ext cx="1347093" cy="948673"/>
        </a:xfrm>
        <a:prstGeom prst="roundRect">
          <a:avLst/>
        </a:prstGeom>
        <a:pattFill prst="wdUpDiag">
          <a:fgClr>
            <a:schemeClr val="accent2"/>
          </a:fgClr>
          <a:bgClr>
            <a:schemeClr val="accent2">
              <a:lumMod val="20000"/>
              <a:lumOff val="80000"/>
            </a:schemeClr>
          </a:bgClr>
        </a:pattFill>
        <a:ln w="6350" cap="flat" cmpd="sng" algn="in">
          <a:no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b="1" kern="1200" dirty="0">
              <a:latin typeface="+mn-ea"/>
              <a:ea typeface="+mn-ea"/>
            </a:rPr>
            <a:t>CSS</a:t>
          </a:r>
        </a:p>
        <a:p>
          <a:pPr marL="0" lvl="0" indent="0" algn="ctr" defTabSz="800100">
            <a:lnSpc>
              <a:spcPct val="90000"/>
            </a:lnSpc>
            <a:spcBef>
              <a:spcPct val="0"/>
            </a:spcBef>
            <a:spcAft>
              <a:spcPct val="35000"/>
            </a:spcAft>
            <a:buNone/>
          </a:pPr>
          <a:r>
            <a:rPr kumimoji="1" lang="ja-JP" altLang="en-US" sz="1400" kern="1200" dirty="0">
              <a:latin typeface="+mn-ea"/>
              <a:ea typeface="+mn-ea"/>
            </a:rPr>
            <a:t>（デザイン）</a:t>
          </a:r>
        </a:p>
      </dsp:txBody>
      <dsp:txXfrm>
        <a:off x="645250" y="2936167"/>
        <a:ext cx="1254473" cy="856053"/>
      </dsp:txXfrm>
    </dsp:sp>
    <dsp:sp modelId="{2592911D-294F-4213-944D-9E8A48FEABAA}">
      <dsp:nvSpPr>
        <dsp:cNvPr id="0" name=""/>
        <dsp:cNvSpPr/>
      </dsp:nvSpPr>
      <dsp:spPr>
        <a:xfrm>
          <a:off x="1022734" y="567924"/>
          <a:ext cx="3728360" cy="3728360"/>
        </a:xfrm>
        <a:custGeom>
          <a:avLst/>
          <a:gdLst/>
          <a:ahLst/>
          <a:cxnLst/>
          <a:rect l="0" t="0" r="0" b="0"/>
          <a:pathLst>
            <a:path>
              <a:moveTo>
                <a:pt x="51165" y="2297937"/>
              </a:moveTo>
              <a:arcTo wR="1864180" hR="1864180" stAng="9992706" swAng="4890881"/>
            </a:path>
          </a:pathLst>
        </a:custGeom>
        <a:noFill/>
        <a:ln w="6350" cap="flat" cmpd="sng" algn="in">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7249-01CB-419B-9D36-1E0D39F3EE24}">
      <dsp:nvSpPr>
        <dsp:cNvPr id="0" name=""/>
        <dsp:cNvSpPr/>
      </dsp:nvSpPr>
      <dsp:spPr>
        <a:xfrm>
          <a:off x="2" y="0"/>
          <a:ext cx="10926531" cy="2319352"/>
        </a:xfrm>
        <a:prstGeom prst="rightArrow">
          <a:avLst/>
        </a:prstGeom>
        <a:solidFill>
          <a:schemeClr val="tx1">
            <a:lumMod val="85000"/>
          </a:schemeClr>
        </a:solidFill>
        <a:ln>
          <a:noFill/>
        </a:ln>
        <a:effectLst/>
      </dsp:spPr>
      <dsp:style>
        <a:lnRef idx="0">
          <a:scrgbClr r="0" g="0" b="0"/>
        </a:lnRef>
        <a:fillRef idx="1">
          <a:scrgbClr r="0" g="0" b="0"/>
        </a:fillRef>
        <a:effectRef idx="0">
          <a:scrgbClr r="0" g="0" b="0"/>
        </a:effectRef>
        <a:fontRef idx="minor"/>
      </dsp:style>
    </dsp:sp>
    <dsp:sp modelId="{5B750294-777F-324A-B8CC-15AB85B7C715}">
      <dsp:nvSpPr>
        <dsp:cNvPr id="0" name=""/>
        <dsp:cNvSpPr/>
      </dsp:nvSpPr>
      <dsp:spPr>
        <a:xfrm>
          <a:off x="303768" y="692076"/>
          <a:ext cx="1829823" cy="927741"/>
        </a:xfrm>
        <a:prstGeom prst="roundRect">
          <a:avLst/>
        </a:prstGeom>
        <a:solidFill>
          <a:schemeClr val="accent1">
            <a:hueOff val="0"/>
            <a:satOff val="0"/>
            <a:lumOff val="0"/>
            <a:alphaOff val="0"/>
          </a:schemeClr>
        </a:solidFill>
        <a:ln w="34925" cap="flat" cmpd="sng" algn="in">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イベント</a:t>
          </a:r>
        </a:p>
      </dsp:txBody>
      <dsp:txXfrm>
        <a:off x="349057" y="737365"/>
        <a:ext cx="1739245" cy="837163"/>
      </dsp:txXfrm>
    </dsp:sp>
    <dsp:sp modelId="{774892FD-8CAE-4D81-B8C5-7416386FAB17}">
      <dsp:nvSpPr>
        <dsp:cNvPr id="0" name=""/>
        <dsp:cNvSpPr/>
      </dsp:nvSpPr>
      <dsp:spPr>
        <a:xfrm>
          <a:off x="2679918" y="692076"/>
          <a:ext cx="1829823" cy="927741"/>
        </a:xfrm>
        <a:prstGeom prst="roundRect">
          <a:avLst/>
        </a:prstGeom>
        <a:solidFill>
          <a:srgbClr val="FFC0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インプット</a:t>
          </a:r>
          <a:br>
            <a:rPr kumimoji="1" lang="en-US" altLang="ja-JP" sz="2000" b="0" kern="1200" dirty="0"/>
          </a:br>
          <a:r>
            <a:rPr kumimoji="1" lang="ja-JP" altLang="en-US" sz="2000" b="0" kern="1200"/>
            <a:t>（</a:t>
          </a:r>
          <a:r>
            <a:rPr kumimoji="1" lang="ja-JP" altLang="en-US" sz="2000" b="0" kern="1200" dirty="0"/>
            <a:t>入力）</a:t>
          </a:r>
        </a:p>
      </dsp:txBody>
      <dsp:txXfrm>
        <a:off x="2725207" y="737365"/>
        <a:ext cx="1739245" cy="837163"/>
      </dsp:txXfrm>
    </dsp:sp>
    <dsp:sp modelId="{2E72FD91-A64A-4358-84BD-93689C67FDDD}">
      <dsp:nvSpPr>
        <dsp:cNvPr id="0" name=""/>
        <dsp:cNvSpPr/>
      </dsp:nvSpPr>
      <dsp:spPr>
        <a:xfrm>
          <a:off x="5056069" y="692076"/>
          <a:ext cx="1829823" cy="927741"/>
        </a:xfrm>
        <a:prstGeom prst="roundRect">
          <a:avLst/>
        </a:prstGeom>
        <a:solidFill>
          <a:srgbClr val="00B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加工</a:t>
          </a:r>
        </a:p>
      </dsp:txBody>
      <dsp:txXfrm>
        <a:off x="5101358" y="737365"/>
        <a:ext cx="1739245" cy="837163"/>
      </dsp:txXfrm>
    </dsp:sp>
    <dsp:sp modelId="{57763379-178B-4921-9AEA-3E46B025A549}">
      <dsp:nvSpPr>
        <dsp:cNvPr id="0" name=""/>
        <dsp:cNvSpPr/>
      </dsp:nvSpPr>
      <dsp:spPr>
        <a:xfrm>
          <a:off x="7432219" y="692076"/>
          <a:ext cx="1829823" cy="927741"/>
        </a:xfrm>
        <a:prstGeom prst="roundRect">
          <a:avLst/>
        </a:prstGeom>
        <a:solidFill>
          <a:schemeClr val="accent2"/>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b="0" kern="1200"/>
            <a:t>アウトプット</a:t>
          </a:r>
          <a:br>
            <a:rPr kumimoji="1" lang="en-US" altLang="ja-JP" sz="2000" b="0" kern="1200" dirty="0"/>
          </a:br>
          <a:r>
            <a:rPr kumimoji="1" lang="ja-JP" altLang="en-US" sz="2000" b="0" kern="1200"/>
            <a:t>（</a:t>
          </a:r>
          <a:r>
            <a:rPr kumimoji="1" lang="ja-JP" altLang="en-US" sz="2000" b="0" kern="1200" dirty="0"/>
            <a:t>出力）</a:t>
          </a:r>
        </a:p>
      </dsp:txBody>
      <dsp:txXfrm>
        <a:off x="7477508" y="737365"/>
        <a:ext cx="1739245" cy="837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A2B49-43F4-4A5D-93C9-C0B33991507A}">
      <dsp:nvSpPr>
        <dsp:cNvPr id="0" name=""/>
        <dsp:cNvSpPr/>
      </dsp:nvSpPr>
      <dsp:spPr>
        <a:xfrm rot="5400000">
          <a:off x="1010543" y="117974"/>
          <a:ext cx="381933" cy="2356192"/>
        </a:xfrm>
        <a:prstGeom prst="corner">
          <a:avLst>
            <a:gd name="adj1" fmla="val 16120"/>
            <a:gd name="adj2" fmla="val 16110"/>
          </a:avLst>
        </a:prstGeom>
        <a:solidFill>
          <a:srgbClr val="FF8021"/>
        </a:solidFill>
        <a:ln w="34925"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sp>
    <dsp:sp modelId="{228DF6C4-30BB-4F52-BA19-AF808D86BF29}">
      <dsp:nvSpPr>
        <dsp:cNvPr id="0" name=""/>
        <dsp:cNvSpPr/>
      </dsp:nvSpPr>
      <dsp:spPr>
        <a:xfrm>
          <a:off x="86631" y="1124387"/>
          <a:ext cx="2577433" cy="59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dirty="0">
              <a:solidFill>
                <a:schemeClr val="bg1">
                  <a:lumMod val="75000"/>
                  <a:lumOff val="25000"/>
                </a:schemeClr>
              </a:solidFill>
            </a:rPr>
            <a:t>パラメータを受け取り</a:t>
          </a:r>
        </a:p>
      </dsp:txBody>
      <dsp:txXfrm>
        <a:off x="86631" y="1124387"/>
        <a:ext cx="2577433" cy="596344"/>
      </dsp:txXfrm>
    </dsp:sp>
    <dsp:sp modelId="{0FD1F1BF-1FF7-4F49-B093-C7CED35311E0}">
      <dsp:nvSpPr>
        <dsp:cNvPr id="0" name=""/>
        <dsp:cNvSpPr/>
      </dsp:nvSpPr>
      <dsp:spPr>
        <a:xfrm>
          <a:off x="2052741" y="721880"/>
          <a:ext cx="297964" cy="297964"/>
        </a:xfrm>
        <a:prstGeom prst="triangle">
          <a:avLst>
            <a:gd name="adj" fmla="val 100000"/>
          </a:avLst>
        </a:prstGeom>
        <a:solidFill>
          <a:schemeClr val="accent5"/>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F90306-6703-4982-9CD0-6130861F2D75}">
      <dsp:nvSpPr>
        <dsp:cNvPr id="0" name=""/>
        <dsp:cNvSpPr/>
      </dsp:nvSpPr>
      <dsp:spPr>
        <a:xfrm rot="5400000">
          <a:off x="3466355" y="-206294"/>
          <a:ext cx="349986" cy="2388203"/>
        </a:xfrm>
        <a:prstGeom prst="corner">
          <a:avLst>
            <a:gd name="adj1" fmla="val 16120"/>
            <a:gd name="adj2" fmla="val 16110"/>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220939-A5F9-40EA-8952-C11A7AD6D8D7}">
      <dsp:nvSpPr>
        <dsp:cNvPr id="0" name=""/>
        <dsp:cNvSpPr/>
      </dsp:nvSpPr>
      <dsp:spPr>
        <a:xfrm>
          <a:off x="2566828" y="865973"/>
          <a:ext cx="2844762" cy="35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a:solidFill>
                <a:schemeClr val="bg1">
                  <a:lumMod val="75000"/>
                  <a:lumOff val="25000"/>
                </a:schemeClr>
              </a:solidFill>
            </a:rPr>
            <a:t>何らかの加工をして</a:t>
          </a:r>
        </a:p>
      </dsp:txBody>
      <dsp:txXfrm>
        <a:off x="2566828" y="865973"/>
        <a:ext cx="2844762" cy="359481"/>
      </dsp:txXfrm>
    </dsp:sp>
    <dsp:sp modelId="{F84544DA-8EAB-48F3-9259-777D20375C1E}">
      <dsp:nvSpPr>
        <dsp:cNvPr id="0" name=""/>
        <dsp:cNvSpPr/>
      </dsp:nvSpPr>
      <dsp:spPr>
        <a:xfrm>
          <a:off x="4436102" y="428337"/>
          <a:ext cx="297964" cy="297964"/>
        </a:xfrm>
        <a:prstGeom prst="triangle">
          <a:avLst>
            <a:gd name="adj" fmla="val 100000"/>
          </a:avLst>
        </a:prstGeom>
        <a:solidFill>
          <a:srgbClr val="5DCEAF"/>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5637A22-5384-476D-AC4C-C4F5656D5CA1}">
      <dsp:nvSpPr>
        <dsp:cNvPr id="0" name=""/>
        <dsp:cNvSpPr/>
      </dsp:nvSpPr>
      <dsp:spPr>
        <a:xfrm rot="5400000">
          <a:off x="5868997" y="-484565"/>
          <a:ext cx="352856" cy="2332070"/>
        </a:xfrm>
        <a:prstGeom prst="corner">
          <a:avLst>
            <a:gd name="adj1" fmla="val 16120"/>
            <a:gd name="adj2" fmla="val 16110"/>
          </a:avLst>
        </a:prstGeom>
        <a:solidFill>
          <a:srgbClr val="0070C0"/>
        </a:solidFill>
        <a:ln w="34925"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495B9-F765-45DB-9558-CEF2DDAAA12F}">
      <dsp:nvSpPr>
        <dsp:cNvPr id="0" name=""/>
        <dsp:cNvSpPr/>
      </dsp:nvSpPr>
      <dsp:spPr>
        <a:xfrm>
          <a:off x="4963248" y="587148"/>
          <a:ext cx="2927986" cy="37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a:solidFill>
                <a:schemeClr val="bg1">
                  <a:lumMod val="75000"/>
                  <a:lumOff val="25000"/>
                </a:schemeClr>
              </a:solidFill>
            </a:rPr>
            <a:t>結果を呼び出し元に返す</a:t>
          </a:r>
        </a:p>
      </dsp:txBody>
      <dsp:txXfrm>
        <a:off x="4963248" y="587148"/>
        <a:ext cx="2927986" cy="372133"/>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663F9-0AA0-41E8-8508-3994A3B46136}" type="datetimeFigureOut">
              <a:rPr kumimoji="1" lang="ja-JP" altLang="en-US" smtClean="0"/>
              <a:t>2022/8/15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074EF-6A38-4A75-930D-3A3FEF0F75A3}" type="slidenum">
              <a:rPr kumimoji="1" lang="ja-JP" altLang="en-US" smtClean="0"/>
              <a:t>‹#›</a:t>
            </a:fld>
            <a:endParaRPr kumimoji="1" lang="ja-JP" altLang="en-US"/>
          </a:p>
        </p:txBody>
      </p:sp>
    </p:spTree>
    <p:extLst>
      <p:ext uri="{BB962C8B-B14F-4D97-AF65-F5344CB8AC3E}">
        <p14:creationId xmlns:p14="http://schemas.microsoft.com/office/powerpoint/2010/main" val="20033476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9074EF-6A38-4A75-930D-3A3FEF0F75A3}" type="slidenum">
              <a:rPr kumimoji="1" lang="ja-JP" altLang="en-US" smtClean="0"/>
              <a:t>1</a:t>
            </a:fld>
            <a:endParaRPr kumimoji="1" lang="ja-JP" altLang="en-US"/>
          </a:p>
        </p:txBody>
      </p:sp>
    </p:spTree>
    <p:extLst>
      <p:ext uri="{BB962C8B-B14F-4D97-AF65-F5344CB8AC3E}">
        <p14:creationId xmlns:p14="http://schemas.microsoft.com/office/powerpoint/2010/main" val="37854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39074EF-6A38-4A75-930D-3A3FEF0F75A3}" type="slidenum">
              <a:rPr kumimoji="1" lang="ja-JP" altLang="en-US" smtClean="0"/>
              <a:t>33</a:t>
            </a:fld>
            <a:endParaRPr kumimoji="1" lang="ja-JP" altLang="en-US"/>
          </a:p>
        </p:txBody>
      </p:sp>
    </p:spTree>
    <p:extLst>
      <p:ext uri="{BB962C8B-B14F-4D97-AF65-F5344CB8AC3E}">
        <p14:creationId xmlns:p14="http://schemas.microsoft.com/office/powerpoint/2010/main" val="249133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9074EF-6A38-4A75-930D-3A3FEF0F75A3}" type="slidenum">
              <a:rPr kumimoji="1" lang="ja-JP" altLang="en-US" smtClean="0"/>
              <a:t>42</a:t>
            </a:fld>
            <a:endParaRPr kumimoji="1" lang="ja-JP" altLang="en-US"/>
          </a:p>
        </p:txBody>
      </p:sp>
    </p:spTree>
    <p:extLst>
      <p:ext uri="{BB962C8B-B14F-4D97-AF65-F5344CB8AC3E}">
        <p14:creationId xmlns:p14="http://schemas.microsoft.com/office/powerpoint/2010/main" val="75508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68945" y="2773551"/>
            <a:ext cx="9842599" cy="1862710"/>
          </a:xfrm>
          <a:prstGeom prst="rect">
            <a:avLst/>
          </a:prstGeom>
        </p:spPr>
        <p:txBody>
          <a:bodyPr anchor="t">
            <a:noAutofit/>
          </a:bodyPr>
          <a:lstStyle>
            <a:lvl1pPr algn="ctr">
              <a:defRPr sz="6000" cap="none" baseline="0">
                <a:solidFill>
                  <a:schemeClr val="bg1">
                    <a:lumMod val="75000"/>
                    <a:lumOff val="25000"/>
                  </a:schemeClr>
                </a:solidFill>
                <a:latin typeface="+mn-ea"/>
                <a:ea typeface="+mn-ea"/>
              </a:defRPr>
            </a:lvl1pPr>
          </a:lstStyle>
          <a:p>
            <a:r>
              <a:rPr lang="ja-JP" altLang="en-US"/>
              <a:t>マスター タイトルの書式設定</a:t>
            </a:r>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1">
                <a:lumMod val="75000"/>
                <a:lumOff val="25000"/>
              </a:schemeClr>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1">
                <a:lumMod val="75000"/>
                <a:lumOff val="25000"/>
              </a:schemeClr>
            </a:solidFill>
            <a:ln w="0">
              <a:noFill/>
              <a:prstDash val="solid"/>
              <a:round/>
              <a:headEnd/>
              <a:tailEnd/>
            </a:ln>
          </p:spPr>
          <p:txBody>
            <a:bodyPr/>
            <a:lstStyle/>
            <a:p>
              <a:endParaRPr lang="ja-JP" altLang="en-US">
                <a:solidFill>
                  <a:schemeClr val="bg1">
                    <a:lumMod val="75000"/>
                    <a:lumOff val="25000"/>
                  </a:schemeClr>
                </a:solidFill>
                <a:latin typeface="+mn-ea"/>
                <a:ea typeface="+mn-ea"/>
              </a:endParaRPr>
            </a:p>
          </p:txBody>
        </p:sp>
      </p:grpSp>
      <p:sp>
        <p:nvSpPr>
          <p:cNvPr id="10" name="テキスト ボックス 9">
            <a:extLst>
              <a:ext uri="{FF2B5EF4-FFF2-40B4-BE49-F238E27FC236}">
                <a16:creationId xmlns:a16="http://schemas.microsoft.com/office/drawing/2014/main" id="{E63BE503-D9E3-4A4A-A2BF-5BFA77DD8F70}"/>
              </a:ext>
            </a:extLst>
          </p:cNvPr>
          <p:cNvSpPr txBox="1"/>
          <p:nvPr/>
        </p:nvSpPr>
        <p:spPr>
          <a:xfrm>
            <a:off x="1223417" y="1203679"/>
            <a:ext cx="3259034" cy="646331"/>
          </a:xfrm>
          <a:prstGeom prst="rect">
            <a:avLst/>
          </a:prstGeom>
          <a:noFill/>
        </p:spPr>
        <p:txBody>
          <a:bodyPr wrap="none" rtlCol="0">
            <a:spAutoFit/>
          </a:bodyPr>
          <a:lstStyle/>
          <a:p>
            <a:pPr algn="l"/>
            <a:r>
              <a:rPr kumimoji="1" lang="en-US" altLang="ja-JP" sz="3600" b="1" dirty="0">
                <a:solidFill>
                  <a:schemeClr val="bg1">
                    <a:lumMod val="75000"/>
                    <a:lumOff val="25000"/>
                  </a:schemeClr>
                </a:solidFill>
                <a:latin typeface="+mn-ea"/>
                <a:ea typeface="+mn-ea"/>
              </a:rPr>
              <a:t>kintone dojo</a:t>
            </a:r>
            <a:endParaRPr kumimoji="1" lang="ja-JP" altLang="en-US" sz="3600" b="1" dirty="0">
              <a:solidFill>
                <a:schemeClr val="bg1">
                  <a:lumMod val="75000"/>
                  <a:lumOff val="25000"/>
                </a:schemeClr>
              </a:solidFill>
              <a:latin typeface="+mn-ea"/>
              <a:ea typeface="+mn-ea"/>
            </a:endParaRPr>
          </a:p>
        </p:txBody>
      </p:sp>
      <p:sp>
        <p:nvSpPr>
          <p:cNvPr id="15" name="サブタイトル 2">
            <a:extLst>
              <a:ext uri="{FF2B5EF4-FFF2-40B4-BE49-F238E27FC236}">
                <a16:creationId xmlns:a16="http://schemas.microsoft.com/office/drawing/2014/main" id="{51CA9C16-B608-AD44-ADDD-045CE5A0DA44}"/>
              </a:ext>
            </a:extLst>
          </p:cNvPr>
          <p:cNvSpPr txBox="1">
            <a:spLocks/>
          </p:cNvSpPr>
          <p:nvPr/>
        </p:nvSpPr>
        <p:spPr>
          <a:xfrm>
            <a:off x="6502914" y="4815884"/>
            <a:ext cx="4428256" cy="891901"/>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Wingdings" pitchFamily="2" charset="2"/>
              <a:buChar char="n"/>
              <a:defRPr kumimoji="1" sz="2400" kern="1200" baseline="0">
                <a:solidFill>
                  <a:schemeClr val="tx1">
                    <a:lumMod val="75000"/>
                    <a:lumOff val="25000"/>
                  </a:schemeClr>
                </a:solidFill>
                <a:latin typeface="+mn-ea"/>
                <a:ea typeface="+mn-ea"/>
                <a:cs typeface="+mn-cs"/>
              </a:defRPr>
            </a:lvl1pPr>
            <a:lvl2pPr marL="914400" indent="-384048" algn="l" defTabSz="914400" rtl="0" eaLnBrk="1" latinLnBrk="0" hangingPunct="1">
              <a:lnSpc>
                <a:spcPct val="94000"/>
              </a:lnSpc>
              <a:spcBef>
                <a:spcPts val="500"/>
              </a:spcBef>
              <a:spcAft>
                <a:spcPts val="200"/>
              </a:spcAft>
              <a:buFont typeface="Wingdings" pitchFamily="2" charset="2"/>
              <a:buChar char="n"/>
              <a:defRPr kumimoji="1" sz="2400" i="1" kern="1200" baseline="0">
                <a:solidFill>
                  <a:schemeClr val="tx1">
                    <a:lumMod val="75000"/>
                    <a:lumOff val="25000"/>
                  </a:schemeClr>
                </a:solidFill>
                <a:latin typeface="+mn-ea"/>
                <a:ea typeface="+mn-ea"/>
                <a:cs typeface="+mn-cs"/>
              </a:defRPr>
            </a:lvl2pPr>
            <a:lvl3pPr marL="1371600" indent="-384048" algn="l" defTabSz="914400" rtl="0" eaLnBrk="1" latinLnBrk="0" hangingPunct="1">
              <a:lnSpc>
                <a:spcPct val="94000"/>
              </a:lnSpc>
              <a:spcBef>
                <a:spcPts val="500"/>
              </a:spcBef>
              <a:spcAft>
                <a:spcPts val="200"/>
              </a:spcAft>
              <a:buFont typeface="Wingdings" pitchFamily="2" charset="2"/>
              <a:buChar char="n"/>
              <a:defRPr kumimoji="1" sz="2000" kern="1200" baseline="0">
                <a:solidFill>
                  <a:schemeClr val="tx1">
                    <a:lumMod val="75000"/>
                    <a:lumOff val="25000"/>
                  </a:schemeClr>
                </a:solidFill>
                <a:latin typeface="+mn-ea"/>
                <a:ea typeface="+mn-ea"/>
                <a:cs typeface="+mn-cs"/>
              </a:defRPr>
            </a:lvl3pPr>
            <a:lvl4pPr marL="1828800" indent="-384048" algn="l" defTabSz="914400" rtl="0" eaLnBrk="1" latinLnBrk="0" hangingPunct="1">
              <a:lnSpc>
                <a:spcPct val="94000"/>
              </a:lnSpc>
              <a:spcBef>
                <a:spcPts val="500"/>
              </a:spcBef>
              <a:spcAft>
                <a:spcPts val="200"/>
              </a:spcAft>
              <a:buFont typeface="Wingdings" pitchFamily="2" charset="2"/>
              <a:buChar char="n"/>
              <a:defRPr kumimoji="1" sz="2000" i="1" kern="1200" baseline="0">
                <a:solidFill>
                  <a:schemeClr val="tx1">
                    <a:lumMod val="75000"/>
                    <a:lumOff val="25000"/>
                  </a:schemeClr>
                </a:solidFill>
                <a:latin typeface="+mn-ea"/>
                <a:ea typeface="+mn-ea"/>
                <a:cs typeface="+mn-cs"/>
              </a:defRPr>
            </a:lvl4pPr>
            <a:lvl5pPr marL="2286000" indent="-384048" algn="l" defTabSz="914400" rtl="0" eaLnBrk="1" latinLnBrk="0" hangingPunct="1">
              <a:lnSpc>
                <a:spcPct val="94000"/>
              </a:lnSpc>
              <a:spcBef>
                <a:spcPts val="500"/>
              </a:spcBef>
              <a:spcAft>
                <a:spcPts val="200"/>
              </a:spcAft>
              <a:buFont typeface="Wingdings" pitchFamily="2" charset="2"/>
              <a:buChar char="n"/>
              <a:defRPr kumimoji="1" sz="1800" kern="1200" baseline="0">
                <a:solidFill>
                  <a:schemeClr val="tx1">
                    <a:lumMod val="75000"/>
                    <a:lumOff val="25000"/>
                  </a:schemeClr>
                </a:solidFill>
                <a:latin typeface="+mn-ea"/>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lgn="r">
              <a:buNone/>
            </a:pPr>
            <a:r>
              <a:rPr lang="ja-JP" altLang="en-US">
                <a:solidFill>
                  <a:schemeClr val="bg1">
                    <a:lumMod val="75000"/>
                    <a:lumOff val="25000"/>
                  </a:schemeClr>
                </a:solidFill>
                <a:latin typeface="+mn-ea"/>
                <a:ea typeface="+mn-ea"/>
              </a:rPr>
              <a:t>システムコンサルティング本部</a:t>
            </a:r>
            <a:endParaRPr lang="en-US" altLang="ja-JP" dirty="0">
              <a:solidFill>
                <a:schemeClr val="bg1">
                  <a:lumMod val="75000"/>
                  <a:lumOff val="25000"/>
                </a:schemeClr>
              </a:solidFill>
              <a:latin typeface="+mn-ea"/>
              <a:ea typeface="+mn-ea"/>
            </a:endParaRPr>
          </a:p>
          <a:p>
            <a:pPr marL="0" indent="0" algn="r">
              <a:buNone/>
            </a:pPr>
            <a:r>
              <a:rPr lang="en-US" altLang="ja-JP" dirty="0">
                <a:solidFill>
                  <a:schemeClr val="bg1">
                    <a:lumMod val="75000"/>
                    <a:lumOff val="25000"/>
                  </a:schemeClr>
                </a:solidFill>
                <a:latin typeface="+mn-ea"/>
                <a:ea typeface="+mn-ea"/>
              </a:rPr>
              <a:t>Launch</a:t>
            </a:r>
            <a:r>
              <a:rPr lang="ja-JP" altLang="en-US">
                <a:solidFill>
                  <a:schemeClr val="bg1">
                    <a:lumMod val="75000"/>
                    <a:lumOff val="25000"/>
                  </a:schemeClr>
                </a:solidFill>
                <a:latin typeface="+mn-ea"/>
                <a:ea typeface="+mn-ea"/>
              </a:rPr>
              <a:t>部 </a:t>
            </a:r>
            <a:r>
              <a:rPr lang="en-US" altLang="ja-JP" dirty="0">
                <a:solidFill>
                  <a:schemeClr val="bg1">
                    <a:lumMod val="75000"/>
                    <a:lumOff val="25000"/>
                  </a:schemeClr>
                </a:solidFill>
                <a:latin typeface="+mn-ea"/>
                <a:ea typeface="+mn-ea"/>
              </a:rPr>
              <a:t>Dojo-G</a:t>
            </a:r>
          </a:p>
        </p:txBody>
      </p:sp>
    </p:spTree>
    <p:extLst>
      <p:ext uri="{BB962C8B-B14F-4D97-AF65-F5344CB8AC3E}">
        <p14:creationId xmlns:p14="http://schemas.microsoft.com/office/powerpoint/2010/main" val="311918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見出し">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a:prstGeom prst="rect">
            <a:avLst/>
          </a:prstGeom>
        </p:spPr>
        <p:txBody>
          <a:bodyPr anchor="b">
            <a:normAutofit/>
          </a:bodyPr>
          <a:lstStyle>
            <a:lvl1pPr algn="r">
              <a:defRPr sz="4000" cap="none" baseline="0">
                <a:solidFill>
                  <a:schemeClr val="tx1">
                    <a:lumMod val="85000"/>
                  </a:schemeClr>
                </a:solidFill>
              </a:defRPr>
            </a:lvl1pPr>
          </a:lstStyle>
          <a:p>
            <a:r>
              <a:rPr lang="ja-JP" altLang="en-US"/>
              <a:t>マスター タイトルの書式設定</a:t>
            </a:r>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1">
              <a:lumMod val="85000"/>
            </a:schemeClr>
          </a:solidFill>
          <a:ln w="0">
            <a:noFill/>
            <a:prstDash val="solid"/>
            <a:round/>
            <a:headEnd/>
            <a:tailEnd/>
          </a:ln>
        </p:spPr>
      </p:sp>
      <p:sp>
        <p:nvSpPr>
          <p:cNvPr id="8" name="フッター プレースホルダー 7">
            <a:extLst>
              <a:ext uri="{FF2B5EF4-FFF2-40B4-BE49-F238E27FC236}">
                <a16:creationId xmlns:a16="http://schemas.microsoft.com/office/drawing/2014/main" id="{666F13E7-E5C4-1243-901E-C58CAC94C7EE}"/>
              </a:ext>
            </a:extLst>
          </p:cNvPr>
          <p:cNvSpPr>
            <a:spLocks noGrp="1"/>
          </p:cNvSpPr>
          <p:nvPr>
            <p:ph type="ftr" sz="quarter" idx="13"/>
          </p:nvPr>
        </p:nvSpPr>
        <p:spPr/>
        <p:txBody>
          <a:bodyPr/>
          <a:lstStyle>
            <a:lvl1pPr>
              <a:defRPr>
                <a:solidFill>
                  <a:schemeClr val="tx1">
                    <a:lumMod val="85000"/>
                  </a:schemeClr>
                </a:solidFill>
              </a:defRPr>
            </a:lvl1pPr>
          </a:lstStyle>
          <a:p>
            <a:r>
              <a:rPr kumimoji="1" lang="en" altLang="ja-JP"/>
              <a:t>Copyleft © 2020 Cybozu, Inc.</a:t>
            </a:r>
            <a:endParaRPr kumimoji="1" lang="ja-JP" altLang="en-US"/>
          </a:p>
        </p:txBody>
      </p:sp>
      <p:sp>
        <p:nvSpPr>
          <p:cNvPr id="4" name="スライド番号プレースホルダー 3">
            <a:extLst>
              <a:ext uri="{FF2B5EF4-FFF2-40B4-BE49-F238E27FC236}">
                <a16:creationId xmlns:a16="http://schemas.microsoft.com/office/drawing/2014/main" id="{080D31DB-2448-2A46-AE6D-113ACFD5314E}"/>
              </a:ext>
            </a:extLst>
          </p:cNvPr>
          <p:cNvSpPr>
            <a:spLocks noGrp="1"/>
          </p:cNvSpPr>
          <p:nvPr>
            <p:ph type="sldNum" sz="quarter" idx="14"/>
          </p:nvPr>
        </p:nvSpPr>
        <p:spPr/>
        <p:txBody>
          <a:bodyPr/>
          <a:lstStyle>
            <a:lvl1pPr>
              <a:defRPr>
                <a:solidFill>
                  <a:schemeClr val="tx1">
                    <a:lumMod val="85000"/>
                  </a:schemeClr>
                </a:solidFill>
              </a:defRPr>
            </a:lvl1pPr>
          </a:lstStyle>
          <a:p>
            <a:fld id="{D25A7422-5852-4FCB-8C25-D442DB577CD0}" type="slidenum">
              <a:rPr lang="ja-JP" altLang="en-US" smtClean="0"/>
              <a:pPr/>
              <a:t>‹#›</a:t>
            </a:fld>
            <a:endParaRPr lang="ja-JP" altLang="en-US"/>
          </a:p>
        </p:txBody>
      </p:sp>
      <p:sp>
        <p:nvSpPr>
          <p:cNvPr id="6" name="テキスト ボックス 5">
            <a:extLst>
              <a:ext uri="{FF2B5EF4-FFF2-40B4-BE49-F238E27FC236}">
                <a16:creationId xmlns:a16="http://schemas.microsoft.com/office/drawing/2014/main" id="{19B3692E-20C8-8D46-8F01-AC2ADFCDFE1B}"/>
              </a:ext>
            </a:extLst>
          </p:cNvPr>
          <p:cNvSpPr txBox="1"/>
          <p:nvPr userDrawn="1"/>
        </p:nvSpPr>
        <p:spPr>
          <a:xfrm>
            <a:off x="0" y="6611779"/>
            <a:ext cx="165617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dirty="0">
                <a:solidFill>
                  <a:schemeClr val="tx1">
                    <a:lumMod val="75000"/>
                    <a:lumOff val="25000"/>
                  </a:schemeClr>
                </a:solidFill>
                <a:latin typeface="+mn-ea"/>
                <a:ea typeface="+mn-ea"/>
              </a:rPr>
              <a:t>kintone</a:t>
            </a:r>
            <a:r>
              <a:rPr kumimoji="1" lang="ja-JP" altLang="en-US" sz="1000" b="1">
                <a:solidFill>
                  <a:schemeClr val="tx1">
                    <a:lumMod val="75000"/>
                    <a:lumOff val="25000"/>
                  </a:schemeClr>
                </a:solidFill>
                <a:latin typeface="+mn-ea"/>
                <a:ea typeface="+mn-ea"/>
              </a:rPr>
              <a:t> </a:t>
            </a:r>
            <a:r>
              <a:rPr kumimoji="1" lang="en-US" altLang="ja-JP" sz="1000" b="1" dirty="0">
                <a:solidFill>
                  <a:schemeClr val="tx1">
                    <a:lumMod val="75000"/>
                    <a:lumOff val="25000"/>
                  </a:schemeClr>
                </a:solidFill>
                <a:latin typeface="+mn-ea"/>
                <a:ea typeface="+mn-ea"/>
              </a:rPr>
              <a:t>dojo</a:t>
            </a:r>
            <a:endParaRPr kumimoji="1" lang="ja-JP" altLang="en-US" sz="1000" b="1">
              <a:solidFill>
                <a:schemeClr val="tx1">
                  <a:lumMod val="75000"/>
                  <a:lumOff val="25000"/>
                </a:schemeClr>
              </a:solidFill>
              <a:latin typeface="+mn-ea"/>
              <a:ea typeface="+mn-ea"/>
            </a:endParaRPr>
          </a:p>
        </p:txBody>
      </p:sp>
    </p:spTree>
    <p:extLst>
      <p:ext uri="{BB962C8B-B14F-4D97-AF65-F5344CB8AC3E}">
        <p14:creationId xmlns:p14="http://schemas.microsoft.com/office/powerpoint/2010/main" val="378096952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7751A119-692F-F146-8F9B-C4EF557D3C68}"/>
              </a:ext>
            </a:extLst>
          </p:cNvPr>
          <p:cNvSpPr>
            <a:spLocks noGrp="1"/>
          </p:cNvSpPr>
          <p:nvPr>
            <p:ph type="ftr" sz="quarter" idx="13"/>
          </p:nvPr>
        </p:nvSpPr>
        <p:spPr/>
        <p:txBody>
          <a:bodyPr/>
          <a:lstStyle>
            <a:lvl1pPr>
              <a:lnSpc>
                <a:spcPct val="100000"/>
              </a:lnSpc>
              <a:defRPr>
                <a:solidFill>
                  <a:schemeClr val="bg1">
                    <a:lumMod val="75000"/>
                    <a:lumOff val="25000"/>
                  </a:schemeClr>
                </a:solidFill>
              </a:defRPr>
            </a:lvl1pPr>
          </a:lstStyle>
          <a:p>
            <a:r>
              <a:rPr lang="en" altLang="ja-JP"/>
              <a:t>Copyleft © 2020 Cybozu, Inc.</a:t>
            </a:r>
            <a:endParaRPr lang="ja-JP" altLang="en-US"/>
          </a:p>
        </p:txBody>
      </p:sp>
      <p:sp>
        <p:nvSpPr>
          <p:cNvPr id="17" name="コンテンツ プレースホルダー 16">
            <a:extLst>
              <a:ext uri="{FF2B5EF4-FFF2-40B4-BE49-F238E27FC236}">
                <a16:creationId xmlns:a16="http://schemas.microsoft.com/office/drawing/2014/main" id="{A246DBD2-24F8-9F43-85D5-520972DF092E}"/>
              </a:ext>
            </a:extLst>
          </p:cNvPr>
          <p:cNvSpPr>
            <a:spLocks noGrp="1"/>
          </p:cNvSpPr>
          <p:nvPr>
            <p:ph sz="quarter" idx="14"/>
          </p:nvPr>
        </p:nvSpPr>
        <p:spPr>
          <a:xfrm>
            <a:off x="438149" y="1314449"/>
            <a:ext cx="11496676" cy="5188454"/>
          </a:xfrm>
        </p:spPr>
        <p:txBody>
          <a:bodyPr lIns="90000">
            <a:normAutofit/>
          </a:bodyPr>
          <a:lstStyle>
            <a:lvl1pPr>
              <a:lnSpc>
                <a:spcPct val="100000"/>
              </a:lnSpc>
              <a:defRPr sz="2400">
                <a:solidFill>
                  <a:schemeClr val="bg1">
                    <a:lumMod val="75000"/>
                    <a:lumOff val="25000"/>
                  </a:schemeClr>
                </a:solidFill>
              </a:defRPr>
            </a:lvl1pPr>
            <a:lvl2pPr marL="719138" indent="-360363">
              <a:lnSpc>
                <a:spcPct val="100000"/>
              </a:lnSpc>
              <a:buFont typeface="Wingdings" pitchFamily="2" charset="2"/>
              <a:buChar char="p"/>
              <a:tabLst/>
              <a:defRPr sz="2000">
                <a:solidFill>
                  <a:schemeClr val="bg1">
                    <a:lumMod val="75000"/>
                    <a:lumOff val="25000"/>
                  </a:schemeClr>
                </a:solidFill>
              </a:defRPr>
            </a:lvl2pPr>
            <a:lvl3pPr>
              <a:lnSpc>
                <a:spcPct val="100000"/>
              </a:lnSpc>
              <a:defRPr sz="1800">
                <a:solidFill>
                  <a:schemeClr val="bg1">
                    <a:lumMod val="75000"/>
                    <a:lumOff val="25000"/>
                  </a:schemeClr>
                </a:solidFill>
              </a:defRPr>
            </a:lvl3pPr>
            <a:lvl4pPr marL="1430338" indent="-360363">
              <a:lnSpc>
                <a:spcPct val="100000"/>
              </a:lnSpc>
              <a:buFont typeface="Wingdings" pitchFamily="2" charset="2"/>
              <a:buChar char="p"/>
              <a:tabLst>
                <a:tab pos="1060450" algn="l"/>
              </a:tabLst>
              <a:defRPr sz="1800">
                <a:solidFill>
                  <a:schemeClr val="bg1">
                    <a:lumMod val="75000"/>
                    <a:lumOff val="25000"/>
                  </a:schemeClr>
                </a:solidFill>
              </a:defRPr>
            </a:lvl4pPr>
            <a:lvl5pPr>
              <a:lnSpc>
                <a:spcPct val="100000"/>
              </a:lnSpc>
              <a:defRPr sz="1600">
                <a:solidFill>
                  <a:schemeClr val="bg1">
                    <a:lumMod val="75000"/>
                    <a:lumOff val="25000"/>
                  </a:schemeClr>
                </a:solidFill>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9" name="正方形/長方形 18">
            <a:extLst>
              <a:ext uri="{FF2B5EF4-FFF2-40B4-BE49-F238E27FC236}">
                <a16:creationId xmlns:a16="http://schemas.microsoft.com/office/drawing/2014/main" id="{EE47F110-6D2D-B345-BA0E-8D05D2644B86}"/>
              </a:ext>
            </a:extLst>
          </p:cNvPr>
          <p:cNvSpPr/>
          <p:nvPr/>
        </p:nvSpPr>
        <p:spPr>
          <a:xfrm>
            <a:off x="438149" y="868681"/>
            <a:ext cx="9363075"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kumimoji="1" lang="ja-JP" altLang="en-US" b="0" i="0">
              <a:solidFill>
                <a:schemeClr val="bg1">
                  <a:lumMod val="75000"/>
                  <a:lumOff val="25000"/>
                </a:schemeClr>
              </a:solidFill>
              <a:latin typeface="Meiryo" panose="020B0604030504040204" pitchFamily="34" charset="-128"/>
            </a:endParaRPr>
          </a:p>
        </p:txBody>
      </p:sp>
      <p:sp>
        <p:nvSpPr>
          <p:cNvPr id="4" name="タイトル 3">
            <a:extLst>
              <a:ext uri="{FF2B5EF4-FFF2-40B4-BE49-F238E27FC236}">
                <a16:creationId xmlns:a16="http://schemas.microsoft.com/office/drawing/2014/main" id="{9A412B26-82B4-7047-B806-C491882512C5}"/>
              </a:ext>
            </a:extLst>
          </p:cNvPr>
          <p:cNvSpPr>
            <a:spLocks noGrp="1"/>
          </p:cNvSpPr>
          <p:nvPr>
            <p:ph type="title"/>
          </p:nvPr>
        </p:nvSpPr>
        <p:spPr>
          <a:xfrm>
            <a:off x="438148" y="355097"/>
            <a:ext cx="11496675" cy="685800"/>
          </a:xfrm>
        </p:spPr>
        <p:txBody>
          <a:bodyPr/>
          <a:lstStyle>
            <a:lvl1pPr>
              <a:lnSpc>
                <a:spcPct val="100000"/>
              </a:lnSpc>
              <a:defRPr>
                <a:solidFill>
                  <a:schemeClr val="bg1">
                    <a:lumMod val="75000"/>
                    <a:lumOff val="25000"/>
                  </a:schemeClr>
                </a:solidFill>
              </a:defRPr>
            </a:lvl1p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31A190B8-438D-B54E-8226-774B89802ED3}"/>
              </a:ext>
            </a:extLst>
          </p:cNvPr>
          <p:cNvSpPr>
            <a:spLocks noGrp="1"/>
          </p:cNvSpPr>
          <p:nvPr>
            <p:ph type="sldNum" sz="quarter" idx="15"/>
          </p:nvPr>
        </p:nvSpPr>
        <p:spPr/>
        <p:txBody>
          <a:bodyPr/>
          <a:lstStyle>
            <a:lvl1pPr>
              <a:lnSpc>
                <a:spcPct val="100000"/>
              </a:lnSpc>
              <a:defRPr>
                <a:solidFill>
                  <a:schemeClr val="bg1">
                    <a:lumMod val="75000"/>
                    <a:lumOff val="25000"/>
                  </a:schemeClr>
                </a:solidFill>
              </a:defRPr>
            </a:lvl1pPr>
          </a:lstStyle>
          <a:p>
            <a:fld id="{D25A7422-5852-4FCB-8C25-D442DB577CD0}" type="slidenum">
              <a:rPr lang="ja-JP" altLang="en-US" smtClean="0"/>
              <a:pPr/>
              <a:t>‹#›</a:t>
            </a:fld>
            <a:endParaRPr lang="ja-JP" altLang="en-US"/>
          </a:p>
        </p:txBody>
      </p:sp>
    </p:spTree>
    <p:extLst>
      <p:ext uri="{BB962C8B-B14F-4D97-AF65-F5344CB8AC3E}">
        <p14:creationId xmlns:p14="http://schemas.microsoft.com/office/powerpoint/2010/main" val="123457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7751A119-692F-F146-8F9B-C4EF557D3C68}"/>
              </a:ext>
            </a:extLst>
          </p:cNvPr>
          <p:cNvSpPr>
            <a:spLocks noGrp="1"/>
          </p:cNvSpPr>
          <p:nvPr>
            <p:ph type="ftr" sz="quarter" idx="13"/>
          </p:nvPr>
        </p:nvSpPr>
        <p:spPr/>
        <p:txBody>
          <a:bodyPr/>
          <a:lstStyle>
            <a:lvl1pPr>
              <a:lnSpc>
                <a:spcPct val="100000"/>
              </a:lnSpc>
              <a:defRPr>
                <a:solidFill>
                  <a:schemeClr val="bg1">
                    <a:lumMod val="75000"/>
                    <a:lumOff val="25000"/>
                  </a:schemeClr>
                </a:solidFill>
              </a:defRPr>
            </a:lvl1pPr>
          </a:lstStyle>
          <a:p>
            <a:r>
              <a:rPr lang="en" altLang="ja-JP"/>
              <a:t>Copyleft © 2020 Cybozu, Inc.</a:t>
            </a:r>
            <a:endParaRPr lang="ja-JP" altLang="en-US"/>
          </a:p>
        </p:txBody>
      </p:sp>
      <p:sp>
        <p:nvSpPr>
          <p:cNvPr id="17" name="コンテンツ プレースホルダー 16">
            <a:extLst>
              <a:ext uri="{FF2B5EF4-FFF2-40B4-BE49-F238E27FC236}">
                <a16:creationId xmlns:a16="http://schemas.microsoft.com/office/drawing/2014/main" id="{A246DBD2-24F8-9F43-85D5-520972DF092E}"/>
              </a:ext>
            </a:extLst>
          </p:cNvPr>
          <p:cNvSpPr>
            <a:spLocks noGrp="1"/>
          </p:cNvSpPr>
          <p:nvPr>
            <p:ph sz="quarter" idx="14"/>
          </p:nvPr>
        </p:nvSpPr>
        <p:spPr>
          <a:xfrm>
            <a:off x="438150" y="1314449"/>
            <a:ext cx="5543550" cy="5188454"/>
          </a:xfrm>
        </p:spPr>
        <p:txBody>
          <a:bodyPr lIns="90000">
            <a:normAutofit/>
          </a:bodyPr>
          <a:lstStyle>
            <a:lvl1pPr>
              <a:lnSpc>
                <a:spcPct val="100000"/>
              </a:lnSpc>
              <a:defRPr sz="2400">
                <a:solidFill>
                  <a:schemeClr val="bg1">
                    <a:lumMod val="75000"/>
                    <a:lumOff val="25000"/>
                  </a:schemeClr>
                </a:solidFill>
              </a:defRPr>
            </a:lvl1pPr>
            <a:lvl2pPr marL="719138" indent="-360363">
              <a:lnSpc>
                <a:spcPct val="100000"/>
              </a:lnSpc>
              <a:buFont typeface="Wingdings" pitchFamily="2" charset="2"/>
              <a:buChar char="p"/>
              <a:tabLst/>
              <a:defRPr sz="2000">
                <a:solidFill>
                  <a:schemeClr val="bg1">
                    <a:lumMod val="75000"/>
                    <a:lumOff val="25000"/>
                  </a:schemeClr>
                </a:solidFill>
              </a:defRPr>
            </a:lvl2pPr>
            <a:lvl3pPr>
              <a:lnSpc>
                <a:spcPct val="100000"/>
              </a:lnSpc>
              <a:defRPr sz="1800">
                <a:solidFill>
                  <a:schemeClr val="bg1">
                    <a:lumMod val="75000"/>
                    <a:lumOff val="25000"/>
                  </a:schemeClr>
                </a:solidFill>
              </a:defRPr>
            </a:lvl3pPr>
            <a:lvl4pPr marL="1430338" indent="-360363">
              <a:lnSpc>
                <a:spcPct val="100000"/>
              </a:lnSpc>
              <a:buFont typeface="Wingdings" pitchFamily="2" charset="2"/>
              <a:buChar char="p"/>
              <a:tabLst>
                <a:tab pos="1060450" algn="l"/>
              </a:tabLst>
              <a:defRPr sz="1800">
                <a:solidFill>
                  <a:schemeClr val="bg1">
                    <a:lumMod val="75000"/>
                    <a:lumOff val="25000"/>
                  </a:schemeClr>
                </a:solidFill>
              </a:defRPr>
            </a:lvl4pPr>
            <a:lvl5pPr>
              <a:lnSpc>
                <a:spcPct val="100000"/>
              </a:lnSpc>
              <a:defRPr sz="1600">
                <a:solidFill>
                  <a:schemeClr val="bg1">
                    <a:lumMod val="75000"/>
                    <a:lumOff val="25000"/>
                  </a:schemeClr>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9" name="正方形/長方形 18">
            <a:extLst>
              <a:ext uri="{FF2B5EF4-FFF2-40B4-BE49-F238E27FC236}">
                <a16:creationId xmlns:a16="http://schemas.microsoft.com/office/drawing/2014/main" id="{EE47F110-6D2D-B345-BA0E-8D05D2644B86}"/>
              </a:ext>
            </a:extLst>
          </p:cNvPr>
          <p:cNvSpPr/>
          <p:nvPr userDrawn="1"/>
        </p:nvSpPr>
        <p:spPr>
          <a:xfrm>
            <a:off x="438149" y="868681"/>
            <a:ext cx="9363075"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kumimoji="1" lang="ja-JP" altLang="en-US" b="0" i="0">
              <a:solidFill>
                <a:schemeClr val="bg1">
                  <a:lumMod val="75000"/>
                  <a:lumOff val="25000"/>
                </a:schemeClr>
              </a:solidFill>
              <a:latin typeface="Meiryo" panose="020B0604030504040204" pitchFamily="34" charset="-128"/>
            </a:endParaRPr>
          </a:p>
        </p:txBody>
      </p:sp>
      <p:sp>
        <p:nvSpPr>
          <p:cNvPr id="8" name="コンテンツ プレースホルダー 16">
            <a:extLst>
              <a:ext uri="{FF2B5EF4-FFF2-40B4-BE49-F238E27FC236}">
                <a16:creationId xmlns:a16="http://schemas.microsoft.com/office/drawing/2014/main" id="{CB852FED-414F-C04F-ADCC-EEE522582315}"/>
              </a:ext>
            </a:extLst>
          </p:cNvPr>
          <p:cNvSpPr>
            <a:spLocks noGrp="1"/>
          </p:cNvSpPr>
          <p:nvPr>
            <p:ph sz="quarter" idx="15"/>
          </p:nvPr>
        </p:nvSpPr>
        <p:spPr>
          <a:xfrm>
            <a:off x="6210301" y="1314449"/>
            <a:ext cx="5543549" cy="5188454"/>
          </a:xfrm>
        </p:spPr>
        <p:txBody>
          <a:bodyPr lIns="90000">
            <a:normAutofit/>
          </a:bodyPr>
          <a:lstStyle>
            <a:lvl1pPr>
              <a:lnSpc>
                <a:spcPct val="100000"/>
              </a:lnSpc>
              <a:defRPr sz="2400">
                <a:solidFill>
                  <a:schemeClr val="bg1">
                    <a:lumMod val="75000"/>
                    <a:lumOff val="25000"/>
                  </a:schemeClr>
                </a:solidFill>
              </a:defRPr>
            </a:lvl1pPr>
            <a:lvl2pPr marL="719138" indent="-360363">
              <a:lnSpc>
                <a:spcPct val="100000"/>
              </a:lnSpc>
              <a:buFont typeface="Wingdings" pitchFamily="2" charset="2"/>
              <a:buChar char="p"/>
              <a:tabLst/>
              <a:defRPr sz="2000">
                <a:solidFill>
                  <a:schemeClr val="bg1">
                    <a:lumMod val="75000"/>
                    <a:lumOff val="25000"/>
                  </a:schemeClr>
                </a:solidFill>
              </a:defRPr>
            </a:lvl2pPr>
            <a:lvl3pPr>
              <a:lnSpc>
                <a:spcPct val="100000"/>
              </a:lnSpc>
              <a:defRPr sz="1800">
                <a:solidFill>
                  <a:schemeClr val="bg1">
                    <a:lumMod val="75000"/>
                    <a:lumOff val="25000"/>
                  </a:schemeClr>
                </a:solidFill>
              </a:defRPr>
            </a:lvl3pPr>
            <a:lvl4pPr marL="1430338" indent="-360363">
              <a:lnSpc>
                <a:spcPct val="100000"/>
              </a:lnSpc>
              <a:buFont typeface="Wingdings" pitchFamily="2" charset="2"/>
              <a:buChar char="p"/>
              <a:tabLst>
                <a:tab pos="1060450" algn="l"/>
              </a:tabLst>
              <a:defRPr sz="1800">
                <a:solidFill>
                  <a:schemeClr val="bg1">
                    <a:lumMod val="75000"/>
                    <a:lumOff val="25000"/>
                  </a:schemeClr>
                </a:solidFill>
              </a:defRPr>
            </a:lvl4pPr>
            <a:lvl5pPr>
              <a:lnSpc>
                <a:spcPct val="100000"/>
              </a:lnSpc>
              <a:defRPr sz="1600">
                <a:solidFill>
                  <a:schemeClr val="bg1">
                    <a:lumMod val="75000"/>
                    <a:lumOff val="25000"/>
                  </a:schemeClr>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EE2BF412-9F5C-E841-B49B-23B82AD3B65D}"/>
              </a:ext>
            </a:extLst>
          </p:cNvPr>
          <p:cNvSpPr>
            <a:spLocks noGrp="1"/>
          </p:cNvSpPr>
          <p:nvPr>
            <p:ph type="title"/>
          </p:nvPr>
        </p:nvSpPr>
        <p:spPr>
          <a:xfrm>
            <a:off x="438148" y="355097"/>
            <a:ext cx="11315701" cy="685800"/>
          </a:xfrm>
        </p:spPr>
        <p:txBody>
          <a:bodyPr/>
          <a:lstStyle>
            <a:lvl1pPr>
              <a:lnSpc>
                <a:spcPct val="100000"/>
              </a:lnSpc>
              <a:defRPr>
                <a:solidFill>
                  <a:schemeClr val="bg1">
                    <a:lumMod val="75000"/>
                    <a:lumOff val="25000"/>
                  </a:schemeClr>
                </a:solidFill>
              </a:defRPr>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FDF2B313-AC84-B84F-B7D8-16CAD9E3BF74}"/>
              </a:ext>
            </a:extLst>
          </p:cNvPr>
          <p:cNvSpPr>
            <a:spLocks noGrp="1"/>
          </p:cNvSpPr>
          <p:nvPr>
            <p:ph type="sldNum" sz="quarter" idx="16"/>
          </p:nvPr>
        </p:nvSpPr>
        <p:spPr/>
        <p:txBody>
          <a:bodyPr/>
          <a:lstStyle>
            <a:lvl1pPr>
              <a:lnSpc>
                <a:spcPct val="100000"/>
              </a:lnSpc>
              <a:defRPr>
                <a:solidFill>
                  <a:schemeClr val="bg1">
                    <a:lumMod val="75000"/>
                    <a:lumOff val="25000"/>
                  </a:schemeClr>
                </a:solidFill>
              </a:defRPr>
            </a:lvl1pPr>
          </a:lstStyle>
          <a:p>
            <a:fld id="{D25A7422-5852-4FCB-8C25-D442DB577CD0}" type="slidenum">
              <a:rPr lang="ja-JP" altLang="en-US" smtClean="0"/>
              <a:pPr/>
              <a:t>‹#›</a:t>
            </a:fld>
            <a:endParaRPr lang="ja-JP" altLang="en-US"/>
          </a:p>
        </p:txBody>
      </p:sp>
    </p:spTree>
    <p:extLst>
      <p:ext uri="{BB962C8B-B14F-4D97-AF65-F5344CB8AC3E}">
        <p14:creationId xmlns:p14="http://schemas.microsoft.com/office/powerpoint/2010/main" val="247735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7751A119-692F-F146-8F9B-C4EF557D3C68}"/>
              </a:ext>
            </a:extLst>
          </p:cNvPr>
          <p:cNvSpPr>
            <a:spLocks noGrp="1"/>
          </p:cNvSpPr>
          <p:nvPr>
            <p:ph type="ftr" sz="quarter" idx="13"/>
          </p:nvPr>
        </p:nvSpPr>
        <p:spPr/>
        <p:txBody>
          <a:bodyPr/>
          <a:lstStyle>
            <a:lvl1pPr>
              <a:lnSpc>
                <a:spcPct val="100000"/>
              </a:lnSpc>
              <a:defRPr>
                <a:solidFill>
                  <a:schemeClr val="bg1">
                    <a:lumMod val="75000"/>
                    <a:lumOff val="25000"/>
                  </a:schemeClr>
                </a:solidFill>
              </a:defRPr>
            </a:lvl1pPr>
          </a:lstStyle>
          <a:p>
            <a:r>
              <a:rPr lang="en" altLang="ja-JP"/>
              <a:t>Copyleft © 2020 Cybozu, Inc.</a:t>
            </a:r>
            <a:endParaRPr lang="ja-JP" altLang="en-US"/>
          </a:p>
        </p:txBody>
      </p:sp>
      <p:sp>
        <p:nvSpPr>
          <p:cNvPr id="17" name="コンテンツ プレースホルダー 16">
            <a:extLst>
              <a:ext uri="{FF2B5EF4-FFF2-40B4-BE49-F238E27FC236}">
                <a16:creationId xmlns:a16="http://schemas.microsoft.com/office/drawing/2014/main" id="{A246DBD2-24F8-9F43-85D5-520972DF092E}"/>
              </a:ext>
            </a:extLst>
          </p:cNvPr>
          <p:cNvSpPr>
            <a:spLocks noGrp="1"/>
          </p:cNvSpPr>
          <p:nvPr>
            <p:ph sz="quarter" idx="14"/>
          </p:nvPr>
        </p:nvSpPr>
        <p:spPr>
          <a:xfrm>
            <a:off x="433138" y="1314449"/>
            <a:ext cx="11501687" cy="5188454"/>
          </a:xfrm>
        </p:spPr>
        <p:txBody>
          <a:bodyPr lIns="90000">
            <a:normAutofit/>
          </a:bodyPr>
          <a:lstStyle>
            <a:lvl1pPr>
              <a:lnSpc>
                <a:spcPct val="100000"/>
              </a:lnSpc>
              <a:defRPr sz="2400">
                <a:solidFill>
                  <a:schemeClr val="bg1">
                    <a:lumMod val="75000"/>
                    <a:lumOff val="25000"/>
                  </a:schemeClr>
                </a:solidFill>
              </a:defRPr>
            </a:lvl1pPr>
            <a:lvl2pPr marL="719138" indent="-360363">
              <a:lnSpc>
                <a:spcPct val="100000"/>
              </a:lnSpc>
              <a:buFont typeface="Wingdings" pitchFamily="2" charset="2"/>
              <a:buChar char="p"/>
              <a:tabLst/>
              <a:defRPr sz="2000">
                <a:solidFill>
                  <a:schemeClr val="bg1">
                    <a:lumMod val="75000"/>
                    <a:lumOff val="25000"/>
                  </a:schemeClr>
                </a:solidFill>
              </a:defRPr>
            </a:lvl2pPr>
            <a:lvl3pPr>
              <a:lnSpc>
                <a:spcPct val="100000"/>
              </a:lnSpc>
              <a:defRPr sz="1800">
                <a:solidFill>
                  <a:schemeClr val="bg1">
                    <a:lumMod val="75000"/>
                    <a:lumOff val="25000"/>
                  </a:schemeClr>
                </a:solidFill>
              </a:defRPr>
            </a:lvl3pPr>
            <a:lvl4pPr marL="1430338" indent="-360363">
              <a:lnSpc>
                <a:spcPct val="100000"/>
              </a:lnSpc>
              <a:buFont typeface="Wingdings" pitchFamily="2" charset="2"/>
              <a:buChar char="p"/>
              <a:tabLst>
                <a:tab pos="1060450" algn="l"/>
              </a:tabLst>
              <a:defRPr sz="1800">
                <a:solidFill>
                  <a:schemeClr val="bg1">
                    <a:lumMod val="75000"/>
                    <a:lumOff val="25000"/>
                  </a:schemeClr>
                </a:solidFill>
              </a:defRPr>
            </a:lvl4pPr>
            <a:lvl5pPr>
              <a:lnSpc>
                <a:spcPct val="100000"/>
              </a:lnSpc>
              <a:defRPr sz="1600">
                <a:solidFill>
                  <a:schemeClr val="bg1">
                    <a:lumMod val="75000"/>
                    <a:lumOff val="25000"/>
                  </a:schemeClr>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8" name="タイトル 17">
            <a:extLst>
              <a:ext uri="{FF2B5EF4-FFF2-40B4-BE49-F238E27FC236}">
                <a16:creationId xmlns:a16="http://schemas.microsoft.com/office/drawing/2014/main" id="{77917764-909F-754B-B4B5-23568D06D518}"/>
              </a:ext>
            </a:extLst>
          </p:cNvPr>
          <p:cNvSpPr>
            <a:spLocks noGrp="1"/>
          </p:cNvSpPr>
          <p:nvPr>
            <p:ph type="title"/>
          </p:nvPr>
        </p:nvSpPr>
        <p:spPr>
          <a:xfrm>
            <a:off x="433138" y="355097"/>
            <a:ext cx="11501686" cy="685800"/>
          </a:xfrm>
        </p:spPr>
        <p:txBody>
          <a:bodyPr/>
          <a:lstStyle>
            <a:lvl1pPr>
              <a:lnSpc>
                <a:spcPct val="100000"/>
              </a:lnSpc>
              <a:defRPr>
                <a:solidFill>
                  <a:schemeClr val="bg1">
                    <a:lumMod val="75000"/>
                    <a:lumOff val="25000"/>
                  </a:schemeClr>
                </a:solidFill>
              </a:defRPr>
            </a:lvl1pPr>
          </a:lstStyle>
          <a:p>
            <a:r>
              <a:rPr kumimoji="1" lang="ja-JP" altLang="en-US"/>
              <a:t>マスター タイトルの書式設定</a:t>
            </a:r>
          </a:p>
        </p:txBody>
      </p:sp>
      <p:sp>
        <p:nvSpPr>
          <p:cNvPr id="2" name="スライド番号プレースホルダー 1">
            <a:extLst>
              <a:ext uri="{FF2B5EF4-FFF2-40B4-BE49-F238E27FC236}">
                <a16:creationId xmlns:a16="http://schemas.microsoft.com/office/drawing/2014/main" id="{947CB279-2A9E-654E-B1B9-A8DDAFF100C0}"/>
              </a:ext>
            </a:extLst>
          </p:cNvPr>
          <p:cNvSpPr>
            <a:spLocks noGrp="1"/>
          </p:cNvSpPr>
          <p:nvPr>
            <p:ph type="sldNum" sz="quarter" idx="15"/>
          </p:nvPr>
        </p:nvSpPr>
        <p:spPr/>
        <p:txBody>
          <a:bodyPr/>
          <a:lstStyle>
            <a:lvl1pPr>
              <a:lnSpc>
                <a:spcPct val="100000"/>
              </a:lnSpc>
              <a:defRPr>
                <a:solidFill>
                  <a:schemeClr val="bg1">
                    <a:lumMod val="75000"/>
                    <a:lumOff val="25000"/>
                  </a:schemeClr>
                </a:solidFill>
              </a:defRPr>
            </a:lvl1pPr>
          </a:lstStyle>
          <a:p>
            <a:fld id="{D25A7422-5852-4FCB-8C25-D442DB577CD0}" type="slidenum">
              <a:rPr lang="ja-JP" altLang="en-US" smtClean="0"/>
              <a:pPr/>
              <a:t>‹#›</a:t>
            </a:fld>
            <a:endParaRPr lang="ja-JP" altLang="en-US"/>
          </a:p>
        </p:txBody>
      </p:sp>
    </p:spTree>
    <p:extLst>
      <p:ext uri="{BB962C8B-B14F-4D97-AF65-F5344CB8AC3E}">
        <p14:creationId xmlns:p14="http://schemas.microsoft.com/office/powerpoint/2010/main" val="36652218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4595" y="355097"/>
            <a:ext cx="11169310" cy="685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44595" y="1254265"/>
            <a:ext cx="11169310" cy="506525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10" name="Slide Number Placeholder 5">
            <a:extLst>
              <a:ext uri="{FF2B5EF4-FFF2-40B4-BE49-F238E27FC236}">
                <a16:creationId xmlns:a16="http://schemas.microsoft.com/office/drawing/2014/main" id="{E85637D0-CB02-4E45-91FB-1D9A474B4C02}"/>
              </a:ext>
            </a:extLst>
          </p:cNvPr>
          <p:cNvSpPr>
            <a:spLocks noGrp="1"/>
          </p:cNvSpPr>
          <p:nvPr>
            <p:ph type="sldNum" sz="quarter" idx="4"/>
          </p:nvPr>
        </p:nvSpPr>
        <p:spPr>
          <a:xfrm>
            <a:off x="10578384" y="6611778"/>
            <a:ext cx="1596292" cy="246222"/>
          </a:xfrm>
          <a:prstGeom prst="rect">
            <a:avLst/>
          </a:prstGeom>
        </p:spPr>
        <p:txBody>
          <a:bodyPr/>
          <a:lstStyle>
            <a:lvl1pPr algn="r">
              <a:lnSpc>
                <a:spcPct val="100000"/>
              </a:lnSpc>
              <a:defRPr sz="1400" baseline="0">
                <a:solidFill>
                  <a:schemeClr val="bg1">
                    <a:lumMod val="75000"/>
                    <a:lumOff val="25000"/>
                  </a:schemeClr>
                </a:solidFill>
                <a:latin typeface="+mn-ea"/>
                <a:ea typeface="+mn-ea"/>
              </a:defRPr>
            </a:lvl1pPr>
          </a:lstStyle>
          <a:p>
            <a:fld id="{D25A7422-5852-4FCB-8C25-D442DB577CD0}" type="slidenum">
              <a:rPr lang="ja-JP" altLang="en-US" smtClean="0"/>
              <a:pPr/>
              <a:t>‹#›</a:t>
            </a:fld>
            <a:endParaRPr lang="ja-JP" altLang="en-US"/>
          </a:p>
        </p:txBody>
      </p:sp>
      <p:sp>
        <p:nvSpPr>
          <p:cNvPr id="14" name="テキスト ボックス 13">
            <a:extLst>
              <a:ext uri="{FF2B5EF4-FFF2-40B4-BE49-F238E27FC236}">
                <a16:creationId xmlns:a16="http://schemas.microsoft.com/office/drawing/2014/main" id="{BD330247-C832-8F4E-972A-3CA4EEA6A568}"/>
              </a:ext>
            </a:extLst>
          </p:cNvPr>
          <p:cNvSpPr txBox="1"/>
          <p:nvPr/>
        </p:nvSpPr>
        <p:spPr>
          <a:xfrm>
            <a:off x="0" y="6611779"/>
            <a:ext cx="165617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dirty="0">
                <a:solidFill>
                  <a:schemeClr val="bg1">
                    <a:lumMod val="75000"/>
                    <a:lumOff val="25000"/>
                  </a:schemeClr>
                </a:solidFill>
                <a:latin typeface="+mn-ea"/>
                <a:ea typeface="+mn-ea"/>
              </a:rPr>
              <a:t>kintone</a:t>
            </a:r>
            <a:r>
              <a:rPr kumimoji="1" lang="ja-JP" altLang="en-US" sz="1000" b="1">
                <a:solidFill>
                  <a:schemeClr val="bg1">
                    <a:lumMod val="75000"/>
                    <a:lumOff val="25000"/>
                  </a:schemeClr>
                </a:solidFill>
                <a:latin typeface="+mn-ea"/>
                <a:ea typeface="+mn-ea"/>
              </a:rPr>
              <a:t> </a:t>
            </a:r>
            <a:r>
              <a:rPr kumimoji="1" lang="en-US" altLang="ja-JP" sz="1000" b="1" dirty="0">
                <a:solidFill>
                  <a:schemeClr val="bg1">
                    <a:lumMod val="75000"/>
                    <a:lumOff val="25000"/>
                  </a:schemeClr>
                </a:solidFill>
                <a:latin typeface="+mn-ea"/>
                <a:ea typeface="+mn-ea"/>
              </a:rPr>
              <a:t>dojo</a:t>
            </a:r>
            <a:endParaRPr kumimoji="1" lang="ja-JP" altLang="en-US" sz="1000" b="1">
              <a:solidFill>
                <a:schemeClr val="bg1">
                  <a:lumMod val="75000"/>
                  <a:lumOff val="25000"/>
                </a:schemeClr>
              </a:solidFill>
              <a:latin typeface="+mn-ea"/>
              <a:ea typeface="+mn-ea"/>
            </a:endParaRPr>
          </a:p>
        </p:txBody>
      </p:sp>
      <p:sp>
        <p:nvSpPr>
          <p:cNvPr id="7" name="フッター プレースホルダー 6">
            <a:extLst>
              <a:ext uri="{FF2B5EF4-FFF2-40B4-BE49-F238E27FC236}">
                <a16:creationId xmlns:a16="http://schemas.microsoft.com/office/drawing/2014/main" id="{8D78031F-062E-8A4F-B5E5-1D3FEA9814B1}"/>
              </a:ext>
            </a:extLst>
          </p:cNvPr>
          <p:cNvSpPr>
            <a:spLocks noGrp="1"/>
          </p:cNvSpPr>
          <p:nvPr>
            <p:ph type="ftr" sz="quarter" idx="3"/>
          </p:nvPr>
        </p:nvSpPr>
        <p:spPr>
          <a:xfrm>
            <a:off x="4038600" y="6693442"/>
            <a:ext cx="4114800" cy="164558"/>
          </a:xfrm>
          <a:prstGeom prst="rect">
            <a:avLst/>
          </a:prstGeom>
        </p:spPr>
        <p:txBody>
          <a:bodyPr vert="horz" lIns="91440" tIns="45720" rIns="91440" bIns="45720" rtlCol="0" anchor="ctr"/>
          <a:lstStyle>
            <a:lvl1pPr algn="ctr">
              <a:lnSpc>
                <a:spcPct val="100000"/>
              </a:lnSpc>
              <a:defRPr sz="800">
                <a:solidFill>
                  <a:schemeClr val="bg1">
                    <a:lumMod val="75000"/>
                    <a:lumOff val="25000"/>
                  </a:schemeClr>
                </a:solidFill>
                <a:latin typeface="+mn-ea"/>
                <a:ea typeface="+mn-ea"/>
              </a:defRPr>
            </a:lvl1pPr>
          </a:lstStyle>
          <a:p>
            <a:r>
              <a:rPr kumimoji="1" lang="en" altLang="ja-JP"/>
              <a:t>Copyleft © 2020 Cybozu, Inc.</a:t>
            </a:r>
            <a:endParaRPr kumimoji="1" lang="ja-JP" altLang="en-US"/>
          </a:p>
        </p:txBody>
      </p:sp>
    </p:spTree>
    <p:extLst>
      <p:ext uri="{BB962C8B-B14F-4D97-AF65-F5344CB8AC3E}">
        <p14:creationId xmlns:p14="http://schemas.microsoft.com/office/powerpoint/2010/main" val="421088262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hf hdr="0" dt="0"/>
  <p:txStyles>
    <p:titleStyle>
      <a:lvl1pPr algn="l" defTabSz="914400" rtl="0" eaLnBrk="1" latinLnBrk="0" hangingPunct="1">
        <a:lnSpc>
          <a:spcPct val="100000"/>
        </a:lnSpc>
        <a:spcBef>
          <a:spcPct val="0"/>
        </a:spcBef>
        <a:buNone/>
        <a:defRPr kumimoji="1" sz="3600" b="1" kern="1200" baseline="0">
          <a:solidFill>
            <a:schemeClr val="bg1">
              <a:lumMod val="75000"/>
              <a:lumOff val="25000"/>
            </a:schemeClr>
          </a:solidFill>
          <a:latin typeface="+mn-ea"/>
          <a:ea typeface="+mn-ea"/>
          <a:cs typeface="+mj-cs"/>
        </a:defRPr>
      </a:lvl1pPr>
    </p:titleStyle>
    <p:bodyStyle>
      <a:lvl1pPr marL="384048" indent="-384048" algn="l" defTabSz="914400" rtl="0" eaLnBrk="1" latinLnBrk="0" hangingPunct="1">
        <a:lnSpc>
          <a:spcPct val="100000"/>
        </a:lnSpc>
        <a:spcBef>
          <a:spcPts val="1000"/>
        </a:spcBef>
        <a:spcAft>
          <a:spcPts val="200"/>
        </a:spcAft>
        <a:buFont typeface="Wingdings" pitchFamily="2" charset="2"/>
        <a:buChar char="n"/>
        <a:defRPr kumimoji="1" sz="2800" b="0" i="0" kern="1200" baseline="0">
          <a:solidFill>
            <a:schemeClr val="bg1">
              <a:lumMod val="75000"/>
              <a:lumOff val="25000"/>
            </a:schemeClr>
          </a:solidFill>
          <a:latin typeface="+mn-ea"/>
          <a:ea typeface="+mn-ea"/>
          <a:cs typeface="+mn-cs"/>
        </a:defRPr>
      </a:lvl1pPr>
      <a:lvl2pPr marL="719138" indent="-360363" algn="l" defTabSz="914400" rtl="0" eaLnBrk="1" latinLnBrk="0" hangingPunct="1">
        <a:lnSpc>
          <a:spcPct val="100000"/>
        </a:lnSpc>
        <a:spcBef>
          <a:spcPts val="500"/>
        </a:spcBef>
        <a:spcAft>
          <a:spcPts val="200"/>
        </a:spcAft>
        <a:buFont typeface="Wingdings" pitchFamily="2" charset="2"/>
        <a:buChar char="p"/>
        <a:tabLst/>
        <a:defRPr kumimoji="1" sz="2400" b="0" i="0" kern="1200" baseline="0">
          <a:solidFill>
            <a:schemeClr val="bg1">
              <a:lumMod val="75000"/>
              <a:lumOff val="25000"/>
            </a:schemeClr>
          </a:solidFill>
          <a:latin typeface="+mn-ea"/>
          <a:ea typeface="+mn-ea"/>
          <a:cs typeface="+mn-cs"/>
        </a:defRPr>
      </a:lvl2pPr>
      <a:lvl3pPr marL="1069975" indent="-350838" algn="l" defTabSz="914400" rtl="0" eaLnBrk="1" latinLnBrk="0" hangingPunct="1">
        <a:lnSpc>
          <a:spcPct val="100000"/>
        </a:lnSpc>
        <a:spcBef>
          <a:spcPts val="500"/>
        </a:spcBef>
        <a:spcAft>
          <a:spcPts val="200"/>
        </a:spcAft>
        <a:buFont typeface="Wingdings" pitchFamily="2" charset="2"/>
        <a:buChar char="n"/>
        <a:tabLst/>
        <a:defRPr kumimoji="1" sz="2000" b="0" i="0" kern="1200" baseline="0">
          <a:solidFill>
            <a:schemeClr val="bg1">
              <a:lumMod val="75000"/>
              <a:lumOff val="25000"/>
            </a:schemeClr>
          </a:solidFill>
          <a:latin typeface="+mn-ea"/>
          <a:ea typeface="+mn-ea"/>
          <a:cs typeface="+mn-cs"/>
        </a:defRPr>
      </a:lvl3pPr>
      <a:lvl4pPr marL="1430338" indent="-360363" algn="l" defTabSz="914400" rtl="0" eaLnBrk="1" latinLnBrk="0" hangingPunct="1">
        <a:lnSpc>
          <a:spcPct val="100000"/>
        </a:lnSpc>
        <a:spcBef>
          <a:spcPts val="500"/>
        </a:spcBef>
        <a:spcAft>
          <a:spcPts val="200"/>
        </a:spcAft>
        <a:buFont typeface="Wingdings" pitchFamily="2" charset="2"/>
        <a:buChar char="p"/>
        <a:tabLst/>
        <a:defRPr kumimoji="1" sz="2000" b="0" i="0" kern="1200" baseline="0">
          <a:solidFill>
            <a:schemeClr val="bg1">
              <a:lumMod val="75000"/>
              <a:lumOff val="25000"/>
            </a:schemeClr>
          </a:solidFill>
          <a:latin typeface="+mn-ea"/>
          <a:ea typeface="+mn-ea"/>
          <a:cs typeface="+mn-cs"/>
        </a:defRPr>
      </a:lvl4pPr>
      <a:lvl5pPr marL="1781175" indent="-350838" algn="l" defTabSz="914400" rtl="0" eaLnBrk="1" latinLnBrk="0" hangingPunct="1">
        <a:lnSpc>
          <a:spcPct val="100000"/>
        </a:lnSpc>
        <a:spcBef>
          <a:spcPts val="500"/>
        </a:spcBef>
        <a:spcAft>
          <a:spcPts val="200"/>
        </a:spcAft>
        <a:buFont typeface="Wingdings" pitchFamily="2" charset="2"/>
        <a:buChar char="n"/>
        <a:tabLst/>
        <a:defRPr kumimoji="1" sz="1800" b="0" i="0" kern="1200" baseline="0">
          <a:solidFill>
            <a:schemeClr val="bg1">
              <a:lumMod val="75000"/>
              <a:lumOff val="25000"/>
            </a:schemeClr>
          </a:solidFill>
          <a:latin typeface="+mn-ea"/>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jp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qiita.com/_muraham/items/f585d5d0f3c65451f09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phpjavascriptroom.com/?t=js&amp;p=event#a_onkeyup" TargetMode="External"/><Relationship Id="rId3" Type="http://schemas.openxmlformats.org/officeDocument/2006/relationships/hyperlink" Target="http://phpjavascriptroom.com/?t=js&amp;p=event#a_onchange" TargetMode="External"/><Relationship Id="rId7" Type="http://schemas.openxmlformats.org/officeDocument/2006/relationships/hyperlink" Target="http://phpjavascriptroom.com/?t=js&amp;p=event#a_onclick" TargetMode="External"/><Relationship Id="rId2" Type="http://schemas.openxmlformats.org/officeDocument/2006/relationships/hyperlink" Target="http://phpjavascriptroom.com/?t=js&amp;p=event#a_onblur" TargetMode="External"/><Relationship Id="rId1" Type="http://schemas.openxmlformats.org/officeDocument/2006/relationships/slideLayout" Target="../slideLayouts/slideLayout3.xml"/><Relationship Id="rId6" Type="http://schemas.openxmlformats.org/officeDocument/2006/relationships/hyperlink" Target="http://phpjavascriptroom.com/?t=js&amp;p=event#a_onload" TargetMode="External"/><Relationship Id="rId5" Type="http://schemas.openxmlformats.org/officeDocument/2006/relationships/hyperlink" Target="http://phpjavascriptroom.com/?t=js&amp;p=event#a_onsubmit" TargetMode="External"/><Relationship Id="rId4" Type="http://schemas.openxmlformats.org/officeDocument/2006/relationships/hyperlink" Target="http://phpjavascriptroom.com/?t=js&amp;p=event#a_onselect" TargetMode="External"/><Relationship Id="rId9" Type="http://schemas.openxmlformats.org/officeDocument/2006/relationships/hyperlink" Target="http://phpjavascriptroom.com/?t=js&amp;p=event#a_onmouse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hyperlink" Target="https://2019.stateofjs.com/front-end-framewor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3.png"/><Relationship Id="rId4" Type="http://schemas.microsoft.com/office/2007/relationships/hdphoto" Target="../media/hdphoto6.wdp"/><Relationship Id="rId9" Type="http://schemas.microsoft.com/office/2007/relationships/hdphoto" Target="../media/hdphoto8.wdp"/></Relationships>
</file>

<file path=ppt/slides/_rels/slide69.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image" Target="../media/image88.sv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t"/>
          <a:lstStyle/>
          <a:p>
            <a:r>
              <a:rPr lang="en-US" altLang="ja-JP" dirty="0"/>
              <a:t>JavaScript</a:t>
            </a:r>
            <a:r>
              <a:rPr lang="ja-JP" altLang="en-US" dirty="0"/>
              <a:t> 講義</a:t>
            </a:r>
          </a:p>
        </p:txBody>
      </p:sp>
      <p:sp>
        <p:nvSpPr>
          <p:cNvPr id="4" name="テキスト ボックス 3"/>
          <p:cNvSpPr txBox="1"/>
          <p:nvPr/>
        </p:nvSpPr>
        <p:spPr>
          <a:xfrm>
            <a:off x="10206301" y="6269895"/>
            <a:ext cx="1262927" cy="369332"/>
          </a:xfrm>
          <a:prstGeom prst="rect">
            <a:avLst/>
          </a:prstGeom>
          <a:noFill/>
        </p:spPr>
        <p:txBody>
          <a:bodyPr wrap="square" rtlCol="0">
            <a:spAutoFit/>
          </a:bodyPr>
          <a:lstStyle/>
          <a:p>
            <a:pPr algn="r"/>
            <a:r>
              <a:rPr lang="ja-JP" altLang="en-US" b="1">
                <a:solidFill>
                  <a:schemeClr val="bg1">
                    <a:lumMod val="75000"/>
                    <a:lumOff val="25000"/>
                  </a:schemeClr>
                </a:solidFill>
                <a:latin typeface="Meiryo UI" panose="020B0604030504040204" pitchFamily="34" charset="-128"/>
                <a:ea typeface="Meiryo UI" panose="020B0604030504040204" pitchFamily="34" charset="-128"/>
              </a:rPr>
              <a:t>第 </a:t>
            </a:r>
            <a:r>
              <a:rPr lang="en-US" altLang="ja-JP" b="1">
                <a:solidFill>
                  <a:schemeClr val="bg1">
                    <a:lumMod val="75000"/>
                    <a:lumOff val="25000"/>
                  </a:schemeClr>
                </a:solidFill>
                <a:latin typeface="Meiryo UI" panose="020B0604030504040204" pitchFamily="34" charset="-128"/>
                <a:ea typeface="Meiryo UI" panose="020B0604030504040204" pitchFamily="34" charset="-128"/>
              </a:rPr>
              <a:t>4</a:t>
            </a:r>
            <a:r>
              <a:rPr lang="en-US" altLang="ja-JP" b="1" dirty="0">
                <a:solidFill>
                  <a:schemeClr val="bg1">
                    <a:lumMod val="75000"/>
                    <a:lumOff val="25000"/>
                  </a:schemeClr>
                </a:solidFill>
                <a:latin typeface="Meiryo UI" panose="020B0604030504040204" pitchFamily="34" charset="-128"/>
                <a:ea typeface="Meiryo UI" panose="020B0604030504040204" pitchFamily="34" charset="-128"/>
              </a:rPr>
              <a:t>.0 </a:t>
            </a:r>
            <a:r>
              <a:rPr lang="ja-JP" altLang="en-US" b="1">
                <a:solidFill>
                  <a:schemeClr val="bg1">
                    <a:lumMod val="75000"/>
                    <a:lumOff val="25000"/>
                  </a:schemeClr>
                </a:solidFill>
                <a:latin typeface="Meiryo UI" panose="020B0604030504040204" pitchFamily="34" charset="-128"/>
                <a:ea typeface="Meiryo UI" panose="020B0604030504040204" pitchFamily="34" charset="-128"/>
              </a:rPr>
              <a:t>版</a:t>
            </a:r>
            <a:endParaRPr lang="en-US" altLang="ja-JP" b="1" dirty="0">
              <a:solidFill>
                <a:schemeClr val="bg1">
                  <a:lumMod val="75000"/>
                  <a:lumOff val="2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03388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a:extLst>
              <a:ext uri="{FF2B5EF4-FFF2-40B4-BE49-F238E27FC236}">
                <a16:creationId xmlns:a16="http://schemas.microsoft.com/office/drawing/2014/main" id="{5915A6B9-BF05-B348-94B5-BD0B49BDC22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7306347" y="2440384"/>
            <a:ext cx="2743200" cy="3454400"/>
          </a:xfrm>
          <a:prstGeom prst="rect">
            <a:avLst/>
          </a:prstGeom>
        </p:spPr>
      </p:pic>
      <p:pic>
        <p:nvPicPr>
          <p:cNvPr id="50" name="図 49">
            <a:extLst>
              <a:ext uri="{FF2B5EF4-FFF2-40B4-BE49-F238E27FC236}">
                <a16:creationId xmlns:a16="http://schemas.microsoft.com/office/drawing/2014/main" id="{1B15FA58-E5F8-A04F-A232-94FD767CB851}"/>
              </a:ext>
            </a:extLst>
          </p:cNvPr>
          <p:cNvPicPr>
            <a:picLocks noChangeAspect="1"/>
          </p:cNvPicPr>
          <p:nvPr/>
        </p:nvPicPr>
        <p:blipFill>
          <a:blip r:embed="rId4"/>
          <a:stretch>
            <a:fillRect/>
          </a:stretch>
        </p:blipFill>
        <p:spPr>
          <a:xfrm>
            <a:off x="2204116" y="1768444"/>
            <a:ext cx="3479800" cy="2717800"/>
          </a:xfrm>
          <a:prstGeom prst="rect">
            <a:avLst/>
          </a:prstGeom>
        </p:spPr>
      </p:pic>
      <p:sp>
        <p:nvSpPr>
          <p:cNvPr id="7" name="フッター プレースホルダー 6">
            <a:extLst>
              <a:ext uri="{FF2B5EF4-FFF2-40B4-BE49-F238E27FC236}">
                <a16:creationId xmlns:a16="http://schemas.microsoft.com/office/drawing/2014/main" id="{ACCA91E7-AE0A-6645-AD54-17E5F3F23A82}"/>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a:extLst>
              <a:ext uri="{FF2B5EF4-FFF2-40B4-BE49-F238E27FC236}">
                <a16:creationId xmlns:a16="http://schemas.microsoft.com/office/drawing/2014/main" id="{EB6C5CED-85F6-2645-B29C-D62327BB7478}"/>
              </a:ext>
            </a:extLst>
          </p:cNvPr>
          <p:cNvSpPr>
            <a:spLocks noGrp="1"/>
          </p:cNvSpPr>
          <p:nvPr>
            <p:ph type="title"/>
          </p:nvPr>
        </p:nvSpPr>
        <p:spPr/>
        <p:txBody>
          <a:bodyPr/>
          <a:lstStyle/>
          <a:p>
            <a:r>
              <a:rPr lang="ja-JP" altLang="en-US" dirty="0"/>
              <a:t>補足）フロントエンドとバックエンド</a:t>
            </a:r>
          </a:p>
        </p:txBody>
      </p:sp>
      <p:sp>
        <p:nvSpPr>
          <p:cNvPr id="8" name="スライド番号プレースホルダー 7">
            <a:extLst>
              <a:ext uri="{FF2B5EF4-FFF2-40B4-BE49-F238E27FC236}">
                <a16:creationId xmlns:a16="http://schemas.microsoft.com/office/drawing/2014/main" id="{BDAB545E-F1AA-1A4B-80FD-95E4D01BD32D}"/>
              </a:ext>
            </a:extLst>
          </p:cNvPr>
          <p:cNvSpPr>
            <a:spLocks noGrp="1"/>
          </p:cNvSpPr>
          <p:nvPr>
            <p:ph type="sldNum" sz="quarter" idx="15"/>
          </p:nvPr>
        </p:nvSpPr>
        <p:spPr/>
        <p:txBody>
          <a:bodyPr/>
          <a:lstStyle/>
          <a:p>
            <a:fld id="{D25A7422-5852-4FCB-8C25-D442DB577CD0}" type="slidenum">
              <a:rPr kumimoji="1" lang="ja-JP" altLang="en-US" smtClean="0"/>
              <a:pPr/>
              <a:t>10</a:t>
            </a:fld>
            <a:endParaRPr kumimoji="1" lang="ja-JP" altLang="en-US"/>
          </a:p>
        </p:txBody>
      </p:sp>
      <p:pic>
        <p:nvPicPr>
          <p:cNvPr id="17" name="グラフィックス 16" descr="ユーザー">
            <a:extLst>
              <a:ext uri="{FF2B5EF4-FFF2-40B4-BE49-F238E27FC236}">
                <a16:creationId xmlns:a16="http://schemas.microsoft.com/office/drawing/2014/main" id="{39295752-2388-654D-972A-E67A3D5120E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22345" y="2927156"/>
            <a:ext cx="1019477" cy="1019477"/>
          </a:xfrm>
          <a:prstGeom prst="rect">
            <a:avLst/>
          </a:prstGeom>
        </p:spPr>
      </p:pic>
      <p:pic>
        <p:nvPicPr>
          <p:cNvPr id="27" name="グラフィックス 26" descr="ノート PC">
            <a:extLst>
              <a:ext uri="{FF2B5EF4-FFF2-40B4-BE49-F238E27FC236}">
                <a16:creationId xmlns:a16="http://schemas.microsoft.com/office/drawing/2014/main" id="{6320219E-0232-2F43-B761-2E16652C0A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31486" y="2212258"/>
            <a:ext cx="1260000" cy="1260000"/>
          </a:xfrm>
          <a:prstGeom prst="rect">
            <a:avLst/>
          </a:prstGeom>
        </p:spPr>
      </p:pic>
      <p:sp>
        <p:nvSpPr>
          <p:cNvPr id="30" name="テキスト ボックス 29">
            <a:extLst>
              <a:ext uri="{FF2B5EF4-FFF2-40B4-BE49-F238E27FC236}">
                <a16:creationId xmlns:a16="http://schemas.microsoft.com/office/drawing/2014/main" id="{B2B2D8F4-7AD8-AC4E-A1FA-EC6B99518431}"/>
              </a:ext>
            </a:extLst>
          </p:cNvPr>
          <p:cNvSpPr txBox="1"/>
          <p:nvPr/>
        </p:nvSpPr>
        <p:spPr>
          <a:xfrm>
            <a:off x="3591486" y="1692555"/>
            <a:ext cx="1922129" cy="1015663"/>
          </a:xfrm>
          <a:prstGeom prst="rect">
            <a:avLst/>
          </a:prstGeom>
          <a:noFill/>
        </p:spPr>
        <p:txBody>
          <a:bodyPr wrap="none" rtlCol="0">
            <a:spAutoFit/>
          </a:bodyPr>
          <a:lstStyle/>
          <a:p>
            <a:pPr algn="l"/>
            <a:r>
              <a:rPr kumimoji="1" lang="ja-JP" altLang="en-US" sz="2000" b="1" dirty="0">
                <a:solidFill>
                  <a:schemeClr val="accent2"/>
                </a:solidFill>
                <a:latin typeface="+mn-ea"/>
              </a:rPr>
              <a:t>・ </a:t>
            </a:r>
            <a:r>
              <a:rPr kumimoji="1" lang="en-US" altLang="ja-JP" sz="2000" b="1" dirty="0">
                <a:solidFill>
                  <a:schemeClr val="accent2"/>
                </a:solidFill>
                <a:latin typeface="+mn-ea"/>
              </a:rPr>
              <a:t>JavaScript</a:t>
            </a:r>
          </a:p>
          <a:p>
            <a:pPr algn="l"/>
            <a:r>
              <a:rPr lang="ja-JP" altLang="en-US" sz="2000" dirty="0">
                <a:solidFill>
                  <a:schemeClr val="accent2"/>
                </a:solidFill>
                <a:latin typeface="+mn-ea"/>
              </a:rPr>
              <a:t>・ </a:t>
            </a:r>
            <a:r>
              <a:rPr lang="en-US" altLang="ja-JP" sz="2000" dirty="0">
                <a:solidFill>
                  <a:schemeClr val="accent2"/>
                </a:solidFill>
                <a:latin typeface="+mn-ea"/>
              </a:rPr>
              <a:t>HTML</a:t>
            </a:r>
          </a:p>
          <a:p>
            <a:pPr algn="l"/>
            <a:r>
              <a:rPr kumimoji="1" lang="ja-JP" altLang="en-US" sz="2000" dirty="0">
                <a:solidFill>
                  <a:schemeClr val="accent2"/>
                </a:solidFill>
                <a:latin typeface="+mn-ea"/>
              </a:rPr>
              <a:t>・ </a:t>
            </a:r>
            <a:r>
              <a:rPr kumimoji="1" lang="en-US" altLang="ja-JP" sz="2000" dirty="0">
                <a:solidFill>
                  <a:schemeClr val="accent2"/>
                </a:solidFill>
                <a:latin typeface="+mn-ea"/>
              </a:rPr>
              <a:t>CSS</a:t>
            </a:r>
            <a:endParaRPr kumimoji="1" lang="ja-JP" altLang="en-US" sz="2000" dirty="0">
              <a:solidFill>
                <a:schemeClr val="accent2"/>
              </a:solidFill>
              <a:latin typeface="+mn-ea"/>
            </a:endParaRPr>
          </a:p>
        </p:txBody>
      </p:sp>
      <p:sp>
        <p:nvSpPr>
          <p:cNvPr id="31" name="テキスト ボックス 30">
            <a:extLst>
              <a:ext uri="{FF2B5EF4-FFF2-40B4-BE49-F238E27FC236}">
                <a16:creationId xmlns:a16="http://schemas.microsoft.com/office/drawing/2014/main" id="{C180FED4-A51E-9C43-90CF-192018FAC015}"/>
              </a:ext>
            </a:extLst>
          </p:cNvPr>
          <p:cNvSpPr txBox="1"/>
          <p:nvPr/>
        </p:nvSpPr>
        <p:spPr>
          <a:xfrm>
            <a:off x="9561172" y="3110340"/>
            <a:ext cx="1395575" cy="1015663"/>
          </a:xfrm>
          <a:prstGeom prst="rect">
            <a:avLst/>
          </a:prstGeom>
          <a:noFill/>
        </p:spPr>
        <p:txBody>
          <a:bodyPr wrap="none" rtlCol="0">
            <a:spAutoFit/>
          </a:bodyPr>
          <a:lstStyle/>
          <a:p>
            <a:pPr algn="l"/>
            <a:r>
              <a:rPr kumimoji="1" lang="ja-JP" altLang="en-US" sz="2000" dirty="0">
                <a:solidFill>
                  <a:schemeClr val="accent4"/>
                </a:solidFill>
                <a:latin typeface="+mn-ea"/>
              </a:rPr>
              <a:t>・ </a:t>
            </a:r>
            <a:r>
              <a:rPr kumimoji="1" lang="en-US" altLang="ja-JP" sz="2000" dirty="0">
                <a:solidFill>
                  <a:schemeClr val="accent4"/>
                </a:solidFill>
                <a:latin typeface="+mn-ea"/>
              </a:rPr>
              <a:t>Java</a:t>
            </a:r>
          </a:p>
          <a:p>
            <a:pPr algn="l"/>
            <a:r>
              <a:rPr lang="ja-JP" altLang="en-US" sz="2000" dirty="0">
                <a:solidFill>
                  <a:schemeClr val="accent4"/>
                </a:solidFill>
                <a:latin typeface="+mn-ea"/>
              </a:rPr>
              <a:t>・ </a:t>
            </a:r>
            <a:r>
              <a:rPr lang="en-US" altLang="ja-JP" sz="2000" dirty="0">
                <a:solidFill>
                  <a:schemeClr val="accent4"/>
                </a:solidFill>
                <a:latin typeface="+mn-ea"/>
              </a:rPr>
              <a:t>PHP</a:t>
            </a:r>
          </a:p>
          <a:p>
            <a:pPr algn="l"/>
            <a:r>
              <a:rPr lang="ja-JP" altLang="en-US" sz="2000" dirty="0">
                <a:solidFill>
                  <a:schemeClr val="accent4"/>
                </a:solidFill>
                <a:latin typeface="+mn-ea"/>
              </a:rPr>
              <a:t>・ </a:t>
            </a:r>
            <a:r>
              <a:rPr lang="en-US" altLang="ja-JP" sz="2000" dirty="0">
                <a:solidFill>
                  <a:schemeClr val="accent4"/>
                </a:solidFill>
                <a:latin typeface="+mn-ea"/>
              </a:rPr>
              <a:t>Python</a:t>
            </a:r>
          </a:p>
        </p:txBody>
      </p:sp>
      <p:pic>
        <p:nvPicPr>
          <p:cNvPr id="34" name="グラフィックス 33" descr="サーバー">
            <a:extLst>
              <a:ext uri="{FF2B5EF4-FFF2-40B4-BE49-F238E27FC236}">
                <a16:creationId xmlns:a16="http://schemas.microsoft.com/office/drawing/2014/main" id="{00D8474B-DE14-4E4C-8335-6E71E64A8C1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928428" y="4317590"/>
            <a:ext cx="1260000" cy="1260000"/>
          </a:xfrm>
          <a:prstGeom prst="rect">
            <a:avLst/>
          </a:prstGeom>
        </p:spPr>
      </p:pic>
      <p:pic>
        <p:nvPicPr>
          <p:cNvPr id="36" name="グラフィックス 35" descr="データベース">
            <a:extLst>
              <a:ext uri="{FF2B5EF4-FFF2-40B4-BE49-F238E27FC236}">
                <a16:creationId xmlns:a16="http://schemas.microsoft.com/office/drawing/2014/main" id="{389B87BD-C00B-ED4B-8689-CC3B8031928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11981" y="4317590"/>
            <a:ext cx="1260000" cy="1260000"/>
          </a:xfrm>
          <a:prstGeom prst="rect">
            <a:avLst/>
          </a:prstGeom>
        </p:spPr>
      </p:pic>
      <p:sp>
        <p:nvSpPr>
          <p:cNvPr id="37" name="テキスト ボックス 36">
            <a:extLst>
              <a:ext uri="{FF2B5EF4-FFF2-40B4-BE49-F238E27FC236}">
                <a16:creationId xmlns:a16="http://schemas.microsoft.com/office/drawing/2014/main" id="{C56FB31A-B787-F540-9E8E-087B45E3D1C7}"/>
              </a:ext>
            </a:extLst>
          </p:cNvPr>
          <p:cNvSpPr txBox="1"/>
          <p:nvPr/>
        </p:nvSpPr>
        <p:spPr>
          <a:xfrm>
            <a:off x="10982953" y="5456661"/>
            <a:ext cx="439544" cy="307777"/>
          </a:xfrm>
          <a:prstGeom prst="rect">
            <a:avLst/>
          </a:prstGeom>
          <a:noFill/>
        </p:spPr>
        <p:txBody>
          <a:bodyPr wrap="none" rtlCol="0">
            <a:spAutoFit/>
          </a:bodyPr>
          <a:lstStyle/>
          <a:p>
            <a:pPr algn="ctr"/>
            <a:r>
              <a:rPr lang="en-US" altLang="ja-JP" sz="1400" dirty="0">
                <a:solidFill>
                  <a:schemeClr val="accent4"/>
                </a:solidFill>
                <a:latin typeface="+mn-ea"/>
              </a:rPr>
              <a:t>DB</a:t>
            </a:r>
          </a:p>
        </p:txBody>
      </p:sp>
      <p:sp>
        <p:nvSpPr>
          <p:cNvPr id="38" name="テキスト ボックス 37">
            <a:extLst>
              <a:ext uri="{FF2B5EF4-FFF2-40B4-BE49-F238E27FC236}">
                <a16:creationId xmlns:a16="http://schemas.microsoft.com/office/drawing/2014/main" id="{ED950C99-3EA4-644D-BFC4-87B84B3ACE6B}"/>
              </a:ext>
            </a:extLst>
          </p:cNvPr>
          <p:cNvSpPr txBox="1"/>
          <p:nvPr/>
        </p:nvSpPr>
        <p:spPr>
          <a:xfrm>
            <a:off x="8911922" y="5456662"/>
            <a:ext cx="1286955" cy="307777"/>
          </a:xfrm>
          <a:prstGeom prst="rect">
            <a:avLst/>
          </a:prstGeom>
          <a:noFill/>
        </p:spPr>
        <p:txBody>
          <a:bodyPr wrap="none" rtlCol="0">
            <a:spAutoFit/>
          </a:bodyPr>
          <a:lstStyle/>
          <a:p>
            <a:pPr algn="ctr"/>
            <a:r>
              <a:rPr kumimoji="1" lang="en-US" altLang="ja-JP" sz="1400" dirty="0">
                <a:solidFill>
                  <a:schemeClr val="accent4"/>
                </a:solidFill>
                <a:latin typeface="+mn-ea"/>
              </a:rPr>
              <a:t>Web</a:t>
            </a:r>
            <a:r>
              <a:rPr kumimoji="1" lang="ja-JP" altLang="en-US" sz="1400">
                <a:solidFill>
                  <a:schemeClr val="accent4"/>
                </a:solidFill>
                <a:latin typeface="+mn-ea"/>
              </a:rPr>
              <a:t>サーバー</a:t>
            </a:r>
            <a:endParaRPr kumimoji="1" lang="ja-JP" altLang="en-US" sz="1400" dirty="0">
              <a:solidFill>
                <a:schemeClr val="accent4"/>
              </a:solidFill>
              <a:latin typeface="+mn-ea"/>
            </a:endParaRPr>
          </a:p>
        </p:txBody>
      </p:sp>
      <p:sp>
        <p:nvSpPr>
          <p:cNvPr id="39" name="テキスト ボックス 38">
            <a:extLst>
              <a:ext uri="{FF2B5EF4-FFF2-40B4-BE49-F238E27FC236}">
                <a16:creationId xmlns:a16="http://schemas.microsoft.com/office/drawing/2014/main" id="{81AC13E1-9591-204D-BAB9-CC3409CB577D}"/>
              </a:ext>
            </a:extLst>
          </p:cNvPr>
          <p:cNvSpPr txBox="1"/>
          <p:nvPr/>
        </p:nvSpPr>
        <p:spPr>
          <a:xfrm>
            <a:off x="335996" y="4813880"/>
            <a:ext cx="2749471" cy="707886"/>
          </a:xfrm>
          <a:prstGeom prst="rect">
            <a:avLst/>
          </a:prstGeom>
          <a:noFill/>
        </p:spPr>
        <p:txBody>
          <a:bodyPr wrap="none" rtlCol="0">
            <a:spAutoFit/>
          </a:bodyPr>
          <a:lstStyle/>
          <a:p>
            <a:pPr algn="l"/>
            <a:r>
              <a:rPr kumimoji="1" lang="ja-JP" altLang="en-US" sz="2000" b="1" dirty="0">
                <a:solidFill>
                  <a:schemeClr val="accent2"/>
                </a:solidFill>
                <a:latin typeface="+mn-ea"/>
              </a:rPr>
              <a:t>・フロントエンド</a:t>
            </a:r>
            <a:endParaRPr kumimoji="1" lang="en-US" altLang="ja-JP" sz="2000" b="1" dirty="0">
              <a:solidFill>
                <a:schemeClr val="accent2"/>
              </a:solidFill>
              <a:latin typeface="+mn-ea"/>
            </a:endParaRPr>
          </a:p>
          <a:p>
            <a:pPr algn="l"/>
            <a:r>
              <a:rPr lang="ja-JP" altLang="en-US" sz="2000" b="1" dirty="0">
                <a:solidFill>
                  <a:schemeClr val="accent2"/>
                </a:solidFill>
                <a:latin typeface="+mn-ea"/>
              </a:rPr>
              <a:t>・クライアントサイド</a:t>
            </a:r>
            <a:endParaRPr kumimoji="1" lang="ja-JP" altLang="en-US" sz="2000" b="1" dirty="0">
              <a:solidFill>
                <a:schemeClr val="accent2"/>
              </a:solidFill>
              <a:latin typeface="+mn-ea"/>
            </a:endParaRPr>
          </a:p>
        </p:txBody>
      </p:sp>
      <p:sp>
        <p:nvSpPr>
          <p:cNvPr id="44" name="テキスト ボックス 43">
            <a:extLst>
              <a:ext uri="{FF2B5EF4-FFF2-40B4-BE49-F238E27FC236}">
                <a16:creationId xmlns:a16="http://schemas.microsoft.com/office/drawing/2014/main" id="{2707B00C-87DA-234A-ADFA-57A4C4AD2AA0}"/>
              </a:ext>
            </a:extLst>
          </p:cNvPr>
          <p:cNvSpPr txBox="1"/>
          <p:nvPr/>
        </p:nvSpPr>
        <p:spPr>
          <a:xfrm>
            <a:off x="7306347" y="5795017"/>
            <a:ext cx="2236510" cy="707886"/>
          </a:xfrm>
          <a:prstGeom prst="rect">
            <a:avLst/>
          </a:prstGeom>
          <a:noFill/>
        </p:spPr>
        <p:txBody>
          <a:bodyPr wrap="none" rtlCol="0">
            <a:spAutoFit/>
          </a:bodyPr>
          <a:lstStyle/>
          <a:p>
            <a:pPr algn="l"/>
            <a:r>
              <a:rPr kumimoji="1" lang="ja-JP" altLang="en-US" sz="2000" b="1" dirty="0">
                <a:solidFill>
                  <a:schemeClr val="accent4"/>
                </a:solidFill>
                <a:latin typeface="+mn-ea"/>
              </a:rPr>
              <a:t>・バックエンド</a:t>
            </a:r>
            <a:endParaRPr kumimoji="1" lang="en-US" altLang="ja-JP" sz="2000" b="1" dirty="0">
              <a:solidFill>
                <a:schemeClr val="accent4"/>
              </a:solidFill>
              <a:latin typeface="+mn-ea"/>
            </a:endParaRPr>
          </a:p>
          <a:p>
            <a:pPr algn="l"/>
            <a:r>
              <a:rPr lang="ja-JP" altLang="en-US" sz="2000" b="1" dirty="0">
                <a:solidFill>
                  <a:schemeClr val="accent4"/>
                </a:solidFill>
                <a:latin typeface="+mn-ea"/>
              </a:rPr>
              <a:t>・サーバーサイド</a:t>
            </a:r>
            <a:endParaRPr kumimoji="1" lang="ja-JP" altLang="en-US" sz="2000" b="1" dirty="0">
              <a:solidFill>
                <a:schemeClr val="accent4"/>
              </a:solidFill>
              <a:latin typeface="+mn-ea"/>
            </a:endParaRPr>
          </a:p>
        </p:txBody>
      </p:sp>
      <p:sp>
        <p:nvSpPr>
          <p:cNvPr id="46" name="テキスト ボックス 45">
            <a:extLst>
              <a:ext uri="{FF2B5EF4-FFF2-40B4-BE49-F238E27FC236}">
                <a16:creationId xmlns:a16="http://schemas.microsoft.com/office/drawing/2014/main" id="{46D11659-3F7F-8E4B-9EC7-6835A88B07E5}"/>
              </a:ext>
            </a:extLst>
          </p:cNvPr>
          <p:cNvSpPr txBox="1"/>
          <p:nvPr/>
        </p:nvSpPr>
        <p:spPr>
          <a:xfrm>
            <a:off x="2482458" y="3247780"/>
            <a:ext cx="902812" cy="307777"/>
          </a:xfrm>
          <a:prstGeom prst="rect">
            <a:avLst/>
          </a:prstGeom>
          <a:noFill/>
        </p:spPr>
        <p:txBody>
          <a:bodyPr wrap="none" rtlCol="0">
            <a:spAutoFit/>
          </a:bodyPr>
          <a:lstStyle/>
          <a:p>
            <a:pPr algn="ctr"/>
            <a:r>
              <a:rPr kumimoji="1" lang="ja-JP" altLang="en-US" sz="1400" dirty="0">
                <a:solidFill>
                  <a:schemeClr val="accent2"/>
                </a:solidFill>
                <a:latin typeface="+mn-ea"/>
              </a:rPr>
              <a:t>ブラウザ</a:t>
            </a:r>
          </a:p>
        </p:txBody>
      </p:sp>
      <p:pic>
        <p:nvPicPr>
          <p:cNvPr id="48" name="グラフィックス 47" descr="伝送">
            <a:extLst>
              <a:ext uri="{FF2B5EF4-FFF2-40B4-BE49-F238E27FC236}">
                <a16:creationId xmlns:a16="http://schemas.microsoft.com/office/drawing/2014/main" id="{DA8E9AE1-8AEF-C74D-896C-1EF71879D2C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rot="1122349">
            <a:off x="5458172" y="3015887"/>
            <a:ext cx="1848042" cy="1401571"/>
          </a:xfrm>
          <a:prstGeom prst="rect">
            <a:avLst/>
          </a:prstGeom>
        </p:spPr>
      </p:pic>
      <p:sp>
        <p:nvSpPr>
          <p:cNvPr id="49" name="テキスト ボックス 48">
            <a:extLst>
              <a:ext uri="{FF2B5EF4-FFF2-40B4-BE49-F238E27FC236}">
                <a16:creationId xmlns:a16="http://schemas.microsoft.com/office/drawing/2014/main" id="{13A81970-C64E-134F-A6B3-E3E8711CA794}"/>
              </a:ext>
            </a:extLst>
          </p:cNvPr>
          <p:cNvSpPr txBox="1"/>
          <p:nvPr/>
        </p:nvSpPr>
        <p:spPr>
          <a:xfrm>
            <a:off x="5124983" y="4232484"/>
            <a:ext cx="1441420" cy="307777"/>
          </a:xfrm>
          <a:prstGeom prst="rect">
            <a:avLst/>
          </a:prstGeom>
          <a:noFill/>
        </p:spPr>
        <p:txBody>
          <a:bodyPr wrap="none" rtlCol="0">
            <a:spAutoFit/>
          </a:bodyPr>
          <a:lstStyle/>
          <a:p>
            <a:pPr algn="l"/>
            <a:r>
              <a:rPr kumimoji="1" lang="ja-JP" altLang="en-US" sz="1400" dirty="0">
                <a:solidFill>
                  <a:schemeClr val="accent5"/>
                </a:solidFill>
                <a:latin typeface="+mn-ea"/>
              </a:rPr>
              <a:t>インターネット</a:t>
            </a:r>
          </a:p>
        </p:txBody>
      </p:sp>
    </p:spTree>
    <p:extLst>
      <p:ext uri="{BB962C8B-B14F-4D97-AF65-F5344CB8AC3E}">
        <p14:creationId xmlns:p14="http://schemas.microsoft.com/office/powerpoint/2010/main" val="2558106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フッター プレースホルダー 14">
            <a:extLst>
              <a:ext uri="{FF2B5EF4-FFF2-40B4-BE49-F238E27FC236}">
                <a16:creationId xmlns:a16="http://schemas.microsoft.com/office/drawing/2014/main" id="{F3B25AE4-F914-1049-A932-C2A9A97193C5}"/>
              </a:ext>
            </a:extLst>
          </p:cNvPr>
          <p:cNvSpPr>
            <a:spLocks noGrp="1"/>
          </p:cNvSpPr>
          <p:nvPr>
            <p:ph type="ftr" sz="quarter" idx="13"/>
          </p:nvPr>
        </p:nvSpPr>
        <p:spPr/>
        <p:txBody>
          <a:bodyPr/>
          <a:lstStyle/>
          <a:p>
            <a:r>
              <a:rPr kumimoji="1" lang="en" altLang="ja-JP" dirty="0"/>
              <a:t>Copyleft © 2020 Cybozu, Inc.</a:t>
            </a:r>
            <a:endParaRPr kumimoji="1" lang="ja-JP" altLang="en-US"/>
          </a:p>
        </p:txBody>
      </p:sp>
      <p:sp>
        <p:nvSpPr>
          <p:cNvPr id="3" name="コンテンツ プレースホルダー 2">
            <a:extLst>
              <a:ext uri="{FF2B5EF4-FFF2-40B4-BE49-F238E27FC236}">
                <a16:creationId xmlns:a16="http://schemas.microsoft.com/office/drawing/2014/main" id="{974EA8D2-1AAB-A742-AC17-A1FD56543A39}"/>
              </a:ext>
            </a:extLst>
          </p:cNvPr>
          <p:cNvSpPr>
            <a:spLocks noGrp="1"/>
          </p:cNvSpPr>
          <p:nvPr>
            <p:ph sz="quarter" idx="14"/>
          </p:nvPr>
        </p:nvSpPr>
        <p:spPr/>
        <p:txBody>
          <a:bodyPr>
            <a:normAutofit/>
          </a:bodyPr>
          <a:lstStyle/>
          <a:p>
            <a:r>
              <a:rPr lang="en-US" altLang="ja-JP" dirty="0"/>
              <a:t>2015</a:t>
            </a:r>
            <a:r>
              <a:rPr lang="ja-JP" altLang="en-US" dirty="0"/>
              <a:t>年に</a:t>
            </a:r>
            <a:r>
              <a:rPr lang="en-US" altLang="ja-JP" dirty="0"/>
              <a:t>JavaScript</a:t>
            </a:r>
            <a:r>
              <a:rPr lang="ja-JP" altLang="en-US" dirty="0"/>
              <a:t>の仕様が大きく改訂</a:t>
            </a:r>
            <a:endParaRPr lang="en-US" altLang="ja-JP" dirty="0"/>
          </a:p>
          <a:p>
            <a:pPr lvl="1"/>
            <a:r>
              <a:rPr lang="en-US" altLang="ja-JP" dirty="0"/>
              <a:t>2015</a:t>
            </a:r>
            <a:r>
              <a:rPr lang="ja-JP" altLang="en-US" dirty="0"/>
              <a:t>年に定められた仕様を</a:t>
            </a:r>
            <a:r>
              <a:rPr lang="en-US" altLang="ja-JP" b="1" dirty="0"/>
              <a:t>ECMAScript</a:t>
            </a:r>
            <a:r>
              <a:rPr lang="ja-JP" altLang="en-US" b="1" dirty="0"/>
              <a:t> </a:t>
            </a:r>
            <a:r>
              <a:rPr lang="en-US" altLang="ja-JP" b="1" dirty="0"/>
              <a:t>2015</a:t>
            </a:r>
            <a:r>
              <a:rPr lang="ja-JP" altLang="en-US" dirty="0"/>
              <a:t>（通称</a:t>
            </a:r>
            <a:r>
              <a:rPr lang="en-US" altLang="ja-JP" dirty="0"/>
              <a:t>ES2015</a:t>
            </a:r>
            <a:r>
              <a:rPr lang="ja-JP" altLang="en-US" dirty="0"/>
              <a:t> </a:t>
            </a:r>
            <a:r>
              <a:rPr lang="en-US" altLang="ja-JP" dirty="0"/>
              <a:t>or </a:t>
            </a:r>
            <a:r>
              <a:rPr lang="en-US" altLang="ja-JP" b="1" dirty="0"/>
              <a:t>ES6</a:t>
            </a:r>
            <a:r>
              <a:rPr lang="ja-JP" altLang="en-US" dirty="0"/>
              <a:t>）と呼ぶ</a:t>
            </a:r>
            <a:endParaRPr lang="en-US" altLang="ja-JP" dirty="0"/>
          </a:p>
          <a:p>
            <a:r>
              <a:rPr lang="en-US" altLang="ja-JP" dirty="0"/>
              <a:t>ES6</a:t>
            </a:r>
            <a:r>
              <a:rPr lang="ja-JP" altLang="en-US" dirty="0"/>
              <a:t>以降に作られた機能なども多くある</a:t>
            </a:r>
            <a:endParaRPr lang="en-US" altLang="ja-JP" dirty="0"/>
          </a:p>
          <a:p>
            <a:r>
              <a:rPr lang="ja-JP" altLang="en-US" dirty="0"/>
              <a:t>ブラウザ</a:t>
            </a:r>
            <a:r>
              <a:rPr lang="en-US" altLang="ja-JP" dirty="0"/>
              <a:t>/</a:t>
            </a:r>
            <a:r>
              <a:rPr lang="ja-JP" altLang="en-US" dirty="0"/>
              <a:t>ブラウザのバージョンによって対応する</a:t>
            </a:r>
            <a:r>
              <a:rPr lang="en-US" altLang="ja-JP" b="1" dirty="0"/>
              <a:t>ES</a:t>
            </a:r>
            <a:r>
              <a:rPr lang="ja-JP" altLang="en-US" b="1" dirty="0"/>
              <a:t>〇〇</a:t>
            </a:r>
            <a:r>
              <a:rPr lang="ja-JP" altLang="en-US" dirty="0"/>
              <a:t>が異なる</a:t>
            </a:r>
          </a:p>
        </p:txBody>
      </p:sp>
      <p:sp>
        <p:nvSpPr>
          <p:cNvPr id="2" name="タイトル 1">
            <a:extLst>
              <a:ext uri="{FF2B5EF4-FFF2-40B4-BE49-F238E27FC236}">
                <a16:creationId xmlns:a16="http://schemas.microsoft.com/office/drawing/2014/main" id="{EB6C5CED-85F6-2645-B29C-D62327BB7478}"/>
              </a:ext>
            </a:extLst>
          </p:cNvPr>
          <p:cNvSpPr>
            <a:spLocks noGrp="1"/>
          </p:cNvSpPr>
          <p:nvPr>
            <p:ph type="title"/>
          </p:nvPr>
        </p:nvSpPr>
        <p:spPr/>
        <p:txBody>
          <a:bodyPr/>
          <a:lstStyle/>
          <a:p>
            <a:r>
              <a:rPr lang="en-US" altLang="ja-JP" dirty="0"/>
              <a:t>ES5</a:t>
            </a:r>
            <a:r>
              <a:rPr lang="ja-JP" altLang="en-US"/>
              <a:t>と</a:t>
            </a:r>
            <a:r>
              <a:rPr lang="en-US" altLang="ja-JP" dirty="0"/>
              <a:t>ES6</a:t>
            </a:r>
            <a:endParaRPr lang="ja-JP" altLang="en-US"/>
          </a:p>
        </p:txBody>
      </p:sp>
      <p:sp>
        <p:nvSpPr>
          <p:cNvPr id="17" name="スライド番号プレースホルダー 16">
            <a:extLst>
              <a:ext uri="{FF2B5EF4-FFF2-40B4-BE49-F238E27FC236}">
                <a16:creationId xmlns:a16="http://schemas.microsoft.com/office/drawing/2014/main" id="{B7E3272B-AAB0-B048-B673-DB9738CC08D0}"/>
              </a:ext>
            </a:extLst>
          </p:cNvPr>
          <p:cNvSpPr>
            <a:spLocks noGrp="1"/>
          </p:cNvSpPr>
          <p:nvPr>
            <p:ph type="sldNum" sz="quarter" idx="15"/>
          </p:nvPr>
        </p:nvSpPr>
        <p:spPr/>
        <p:txBody>
          <a:bodyPr/>
          <a:lstStyle/>
          <a:p>
            <a:fld id="{D25A7422-5852-4FCB-8C25-D442DB577CD0}" type="slidenum">
              <a:rPr kumimoji="1" lang="ja-JP" altLang="en-US" smtClean="0"/>
              <a:pPr/>
              <a:t>11</a:t>
            </a:fld>
            <a:endParaRPr kumimoji="1" lang="ja-JP" altLang="en-US"/>
          </a:p>
        </p:txBody>
      </p:sp>
      <p:sp>
        <p:nvSpPr>
          <p:cNvPr id="6" name="右矢印 5">
            <a:extLst>
              <a:ext uri="{FF2B5EF4-FFF2-40B4-BE49-F238E27FC236}">
                <a16:creationId xmlns:a16="http://schemas.microsoft.com/office/drawing/2014/main" id="{349E34C4-C57A-C34C-A04E-A57E914B9DEF}"/>
              </a:ext>
            </a:extLst>
          </p:cNvPr>
          <p:cNvSpPr/>
          <p:nvPr/>
        </p:nvSpPr>
        <p:spPr>
          <a:xfrm>
            <a:off x="1505046" y="4875030"/>
            <a:ext cx="8357462" cy="322668"/>
          </a:xfrm>
          <a:prstGeom prst="rightArrow">
            <a:avLst/>
          </a:prstGeom>
          <a:solidFill>
            <a:schemeClr val="bg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7" name="テキスト ボックス 6">
            <a:extLst>
              <a:ext uri="{FF2B5EF4-FFF2-40B4-BE49-F238E27FC236}">
                <a16:creationId xmlns:a16="http://schemas.microsoft.com/office/drawing/2014/main" id="{79015327-14E6-D544-9324-E1EC81C62723}"/>
              </a:ext>
            </a:extLst>
          </p:cNvPr>
          <p:cNvSpPr txBox="1"/>
          <p:nvPr/>
        </p:nvSpPr>
        <p:spPr>
          <a:xfrm>
            <a:off x="2838447" y="5180918"/>
            <a:ext cx="986167" cy="369332"/>
          </a:xfrm>
          <a:prstGeom prst="rect">
            <a:avLst/>
          </a:prstGeom>
          <a:noFill/>
        </p:spPr>
        <p:txBody>
          <a:bodyPr wrap="none" rtlCol="0">
            <a:spAutoFit/>
          </a:bodyPr>
          <a:lstStyle/>
          <a:p>
            <a:r>
              <a:rPr kumimoji="1" lang="en-US" altLang="ja-JP" dirty="0">
                <a:solidFill>
                  <a:schemeClr val="bg1">
                    <a:lumMod val="75000"/>
                    <a:lumOff val="25000"/>
                  </a:schemeClr>
                </a:solidFill>
                <a:latin typeface="+mn-ea"/>
              </a:rPr>
              <a:t>2015</a:t>
            </a:r>
            <a:r>
              <a:rPr kumimoji="1" lang="ja-JP" altLang="en-US">
                <a:solidFill>
                  <a:schemeClr val="bg1">
                    <a:lumMod val="75000"/>
                    <a:lumOff val="25000"/>
                  </a:schemeClr>
                </a:solidFill>
                <a:latin typeface="+mn-ea"/>
              </a:rPr>
              <a:t>年</a:t>
            </a:r>
          </a:p>
        </p:txBody>
      </p:sp>
      <p:sp>
        <p:nvSpPr>
          <p:cNvPr id="8" name="テキスト ボックス 7">
            <a:extLst>
              <a:ext uri="{FF2B5EF4-FFF2-40B4-BE49-F238E27FC236}">
                <a16:creationId xmlns:a16="http://schemas.microsoft.com/office/drawing/2014/main" id="{4B8576EE-FB1C-3B4F-8E8D-CC1F558B50AB}"/>
              </a:ext>
            </a:extLst>
          </p:cNvPr>
          <p:cNvSpPr txBox="1"/>
          <p:nvPr/>
        </p:nvSpPr>
        <p:spPr>
          <a:xfrm>
            <a:off x="5190693" y="5180918"/>
            <a:ext cx="986167" cy="369332"/>
          </a:xfrm>
          <a:prstGeom prst="rect">
            <a:avLst/>
          </a:prstGeom>
          <a:noFill/>
        </p:spPr>
        <p:txBody>
          <a:bodyPr wrap="none" rtlCol="0">
            <a:spAutoFit/>
          </a:bodyPr>
          <a:lstStyle/>
          <a:p>
            <a:r>
              <a:rPr kumimoji="1" lang="en-US" altLang="ja-JP" dirty="0">
                <a:solidFill>
                  <a:schemeClr val="bg1">
                    <a:lumMod val="75000"/>
                    <a:lumOff val="25000"/>
                  </a:schemeClr>
                </a:solidFill>
                <a:latin typeface="+mn-ea"/>
              </a:rPr>
              <a:t>2018</a:t>
            </a:r>
            <a:r>
              <a:rPr kumimoji="1" lang="ja-JP" altLang="en-US">
                <a:solidFill>
                  <a:schemeClr val="bg1">
                    <a:lumMod val="75000"/>
                    <a:lumOff val="25000"/>
                  </a:schemeClr>
                </a:solidFill>
                <a:latin typeface="+mn-ea"/>
              </a:rPr>
              <a:t>年</a:t>
            </a:r>
          </a:p>
        </p:txBody>
      </p:sp>
      <p:sp>
        <p:nvSpPr>
          <p:cNvPr id="9" name="テキスト ボックス 8">
            <a:extLst>
              <a:ext uri="{FF2B5EF4-FFF2-40B4-BE49-F238E27FC236}">
                <a16:creationId xmlns:a16="http://schemas.microsoft.com/office/drawing/2014/main" id="{4633556E-EC22-024D-99DA-AE747F13984E}"/>
              </a:ext>
            </a:extLst>
          </p:cNvPr>
          <p:cNvSpPr txBox="1"/>
          <p:nvPr/>
        </p:nvSpPr>
        <p:spPr>
          <a:xfrm>
            <a:off x="7571812" y="5180918"/>
            <a:ext cx="986167" cy="369332"/>
          </a:xfrm>
          <a:prstGeom prst="rect">
            <a:avLst/>
          </a:prstGeom>
          <a:noFill/>
        </p:spPr>
        <p:txBody>
          <a:bodyPr wrap="none" rtlCol="0">
            <a:spAutoFit/>
          </a:bodyPr>
          <a:lstStyle/>
          <a:p>
            <a:r>
              <a:rPr kumimoji="1" lang="en-US" altLang="ja-JP" dirty="0">
                <a:solidFill>
                  <a:schemeClr val="bg1">
                    <a:lumMod val="75000"/>
                    <a:lumOff val="25000"/>
                  </a:schemeClr>
                </a:solidFill>
                <a:latin typeface="+mn-ea"/>
              </a:rPr>
              <a:t>2020</a:t>
            </a:r>
            <a:r>
              <a:rPr kumimoji="1" lang="ja-JP" altLang="en-US">
                <a:solidFill>
                  <a:schemeClr val="bg1">
                    <a:lumMod val="75000"/>
                    <a:lumOff val="25000"/>
                  </a:schemeClr>
                </a:solidFill>
                <a:latin typeface="+mn-ea"/>
              </a:rPr>
              <a:t>年</a:t>
            </a:r>
          </a:p>
        </p:txBody>
      </p:sp>
      <p:sp>
        <p:nvSpPr>
          <p:cNvPr id="11" name="テキスト ボックス 10">
            <a:extLst>
              <a:ext uri="{FF2B5EF4-FFF2-40B4-BE49-F238E27FC236}">
                <a16:creationId xmlns:a16="http://schemas.microsoft.com/office/drawing/2014/main" id="{A549CAB5-D401-6B4F-A15E-E972F771EBF0}"/>
              </a:ext>
            </a:extLst>
          </p:cNvPr>
          <p:cNvSpPr txBox="1"/>
          <p:nvPr/>
        </p:nvSpPr>
        <p:spPr>
          <a:xfrm>
            <a:off x="2264244" y="3626967"/>
            <a:ext cx="954107" cy="369332"/>
          </a:xfrm>
          <a:prstGeom prst="rect">
            <a:avLst/>
          </a:prstGeom>
          <a:noFill/>
        </p:spPr>
        <p:txBody>
          <a:bodyPr wrap="none" rtlCol="0">
            <a:spAutoFit/>
          </a:bodyPr>
          <a:lstStyle/>
          <a:p>
            <a:r>
              <a:rPr kumimoji="1" lang="ja-JP" altLang="en-US" b="1" dirty="0">
                <a:solidFill>
                  <a:schemeClr val="bg1">
                    <a:lumMod val="75000"/>
                    <a:lumOff val="25000"/>
                  </a:schemeClr>
                </a:solidFill>
                <a:latin typeface="+mn-ea"/>
              </a:rPr>
              <a:t>← </a:t>
            </a:r>
            <a:r>
              <a:rPr kumimoji="1" lang="en-US" altLang="ja-JP" b="1" dirty="0">
                <a:solidFill>
                  <a:schemeClr val="bg1">
                    <a:lumMod val="75000"/>
                    <a:lumOff val="25000"/>
                  </a:schemeClr>
                </a:solidFill>
                <a:latin typeface="+mn-ea"/>
              </a:rPr>
              <a:t>ES5</a:t>
            </a:r>
            <a:endParaRPr kumimoji="1" lang="ja-JP" altLang="en-US" b="1" dirty="0">
              <a:solidFill>
                <a:schemeClr val="bg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D035DDC6-B81A-764F-B65C-D61944FE416B}"/>
              </a:ext>
            </a:extLst>
          </p:cNvPr>
          <p:cNvSpPr txBox="1"/>
          <p:nvPr/>
        </p:nvSpPr>
        <p:spPr>
          <a:xfrm>
            <a:off x="3512941" y="3626967"/>
            <a:ext cx="2109873" cy="369332"/>
          </a:xfrm>
          <a:prstGeom prst="rect">
            <a:avLst/>
          </a:prstGeom>
          <a:noFill/>
        </p:spPr>
        <p:txBody>
          <a:bodyPr wrap="none" rtlCol="0">
            <a:spAutoFit/>
          </a:bodyPr>
          <a:lstStyle/>
          <a:p>
            <a:r>
              <a:rPr kumimoji="1" lang="en-US" altLang="ja-JP" b="1" dirty="0">
                <a:solidFill>
                  <a:schemeClr val="bg1">
                    <a:lumMod val="75000"/>
                    <a:lumOff val="25000"/>
                  </a:schemeClr>
                </a:solidFill>
                <a:latin typeface="+mn-ea"/>
              </a:rPr>
              <a:t>ES6(ES2015)</a:t>
            </a:r>
            <a:r>
              <a:rPr kumimoji="1" lang="ja-JP" altLang="en-US" b="1">
                <a:solidFill>
                  <a:schemeClr val="bg1">
                    <a:lumMod val="75000"/>
                    <a:lumOff val="25000"/>
                  </a:schemeClr>
                </a:solidFill>
                <a:latin typeface="+mn-ea"/>
              </a:rPr>
              <a:t> →</a:t>
            </a:r>
          </a:p>
        </p:txBody>
      </p:sp>
      <p:cxnSp>
        <p:nvCxnSpPr>
          <p:cNvPr id="14" name="直線コネクタ 13">
            <a:extLst>
              <a:ext uri="{FF2B5EF4-FFF2-40B4-BE49-F238E27FC236}">
                <a16:creationId xmlns:a16="http://schemas.microsoft.com/office/drawing/2014/main" id="{CB7F9742-5352-AC4C-8D14-B6B807ABE117}"/>
              </a:ext>
            </a:extLst>
          </p:cNvPr>
          <p:cNvCxnSpPr>
            <a:cxnSpLocks/>
          </p:cNvCxnSpPr>
          <p:nvPr/>
        </p:nvCxnSpPr>
        <p:spPr>
          <a:xfrm>
            <a:off x="3344143" y="3795838"/>
            <a:ext cx="0" cy="119864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910213F-0433-7549-BDEB-9E42FA97B3E8}"/>
              </a:ext>
            </a:extLst>
          </p:cNvPr>
          <p:cNvCxnSpPr>
            <a:cxnSpLocks/>
          </p:cNvCxnSpPr>
          <p:nvPr/>
        </p:nvCxnSpPr>
        <p:spPr>
          <a:xfrm>
            <a:off x="5683777" y="3795838"/>
            <a:ext cx="0" cy="1198640"/>
          </a:xfrm>
          <a:prstGeom prst="line">
            <a:avLst/>
          </a:prstGeom>
          <a:ln w="10160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63C6C33F-EC28-C149-9BB1-C3AF686E3D64}"/>
              </a:ext>
            </a:extLst>
          </p:cNvPr>
          <p:cNvSpPr txBox="1"/>
          <p:nvPr/>
        </p:nvSpPr>
        <p:spPr>
          <a:xfrm>
            <a:off x="5746690" y="3626967"/>
            <a:ext cx="1353256" cy="369332"/>
          </a:xfrm>
          <a:prstGeom prst="rect">
            <a:avLst/>
          </a:prstGeom>
          <a:noFill/>
        </p:spPr>
        <p:txBody>
          <a:bodyPr wrap="none" rtlCol="0">
            <a:spAutoFit/>
          </a:bodyPr>
          <a:lstStyle/>
          <a:p>
            <a:r>
              <a:rPr kumimoji="1" lang="en-US" altLang="ja-JP" dirty="0">
                <a:solidFill>
                  <a:schemeClr val="bg1">
                    <a:lumMod val="75000"/>
                    <a:lumOff val="25000"/>
                  </a:schemeClr>
                </a:solidFill>
                <a:latin typeface="+mn-ea"/>
              </a:rPr>
              <a:t>ES2018</a:t>
            </a:r>
            <a:r>
              <a:rPr kumimoji="1" lang="ja-JP" altLang="en-US">
                <a:solidFill>
                  <a:schemeClr val="bg1">
                    <a:lumMod val="75000"/>
                    <a:lumOff val="25000"/>
                  </a:schemeClr>
                </a:solidFill>
                <a:latin typeface="+mn-ea"/>
              </a:rPr>
              <a:t> </a:t>
            </a:r>
            <a:r>
              <a:rPr kumimoji="1" lang="ja-JP" altLang="en-US" dirty="0">
                <a:solidFill>
                  <a:schemeClr val="bg1">
                    <a:lumMod val="75000"/>
                    <a:lumOff val="25000"/>
                  </a:schemeClr>
                </a:solidFill>
                <a:latin typeface="+mn-ea"/>
              </a:rPr>
              <a:t>→</a:t>
            </a:r>
          </a:p>
        </p:txBody>
      </p:sp>
      <p:sp>
        <p:nvSpPr>
          <p:cNvPr id="19" name="テキスト ボックス 18">
            <a:extLst>
              <a:ext uri="{FF2B5EF4-FFF2-40B4-BE49-F238E27FC236}">
                <a16:creationId xmlns:a16="http://schemas.microsoft.com/office/drawing/2014/main" id="{4D9F4594-6CCA-A242-A673-3E36254B0726}"/>
              </a:ext>
            </a:extLst>
          </p:cNvPr>
          <p:cNvSpPr txBox="1"/>
          <p:nvPr/>
        </p:nvSpPr>
        <p:spPr>
          <a:xfrm>
            <a:off x="8064896" y="3626967"/>
            <a:ext cx="1353256" cy="369332"/>
          </a:xfrm>
          <a:prstGeom prst="rect">
            <a:avLst/>
          </a:prstGeom>
          <a:noFill/>
        </p:spPr>
        <p:txBody>
          <a:bodyPr wrap="none" rtlCol="0">
            <a:spAutoFit/>
          </a:bodyPr>
          <a:lstStyle/>
          <a:p>
            <a:r>
              <a:rPr kumimoji="1" lang="en-US" altLang="ja-JP" dirty="0">
                <a:solidFill>
                  <a:schemeClr val="bg1">
                    <a:lumMod val="75000"/>
                    <a:lumOff val="25000"/>
                  </a:schemeClr>
                </a:solidFill>
                <a:latin typeface="+mn-ea"/>
              </a:rPr>
              <a:t>ES2020</a:t>
            </a:r>
            <a:r>
              <a:rPr kumimoji="1" lang="ja-JP" altLang="en-US">
                <a:solidFill>
                  <a:schemeClr val="bg1">
                    <a:lumMod val="75000"/>
                    <a:lumOff val="25000"/>
                  </a:schemeClr>
                </a:solidFill>
                <a:latin typeface="+mn-ea"/>
              </a:rPr>
              <a:t> →</a:t>
            </a:r>
          </a:p>
        </p:txBody>
      </p:sp>
      <p:pic>
        <p:nvPicPr>
          <p:cNvPr id="20" name="図 19">
            <a:extLst>
              <a:ext uri="{FF2B5EF4-FFF2-40B4-BE49-F238E27FC236}">
                <a16:creationId xmlns:a16="http://schemas.microsoft.com/office/drawing/2014/main" id="{1CA13089-A5DE-8F4B-973A-D09DE1C153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161" y="4081703"/>
            <a:ext cx="432000" cy="432000"/>
          </a:xfrm>
          <a:prstGeom prst="rect">
            <a:avLst/>
          </a:prstGeom>
        </p:spPr>
      </p:pic>
      <p:pic>
        <p:nvPicPr>
          <p:cNvPr id="21" name="図 20">
            <a:extLst>
              <a:ext uri="{FF2B5EF4-FFF2-40B4-BE49-F238E27FC236}">
                <a16:creationId xmlns:a16="http://schemas.microsoft.com/office/drawing/2014/main" id="{610CAC0A-727F-D743-998E-5E5A10CC76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9372" y="4093752"/>
            <a:ext cx="432000" cy="432000"/>
          </a:xfrm>
          <a:prstGeom prst="rect">
            <a:avLst/>
          </a:prstGeom>
        </p:spPr>
      </p:pic>
      <p:pic>
        <p:nvPicPr>
          <p:cNvPr id="22" name="図 21">
            <a:extLst>
              <a:ext uri="{FF2B5EF4-FFF2-40B4-BE49-F238E27FC236}">
                <a16:creationId xmlns:a16="http://schemas.microsoft.com/office/drawing/2014/main" id="{FAE562A0-0C99-D041-B9CD-B20957DD15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95252" y="4081703"/>
            <a:ext cx="466461" cy="466461"/>
          </a:xfrm>
          <a:prstGeom prst="rect">
            <a:avLst/>
          </a:prstGeom>
        </p:spPr>
      </p:pic>
      <p:pic>
        <p:nvPicPr>
          <p:cNvPr id="23" name="図 22">
            <a:extLst>
              <a:ext uri="{FF2B5EF4-FFF2-40B4-BE49-F238E27FC236}">
                <a16:creationId xmlns:a16="http://schemas.microsoft.com/office/drawing/2014/main" id="{8DEF5BE5-9A90-964B-89C9-2C3C7AE9D97A}"/>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5530" b="94752" l="284" r="96019">
                        <a14:foregroundMark x1="29953" y1="62043" x2="57441" y2="83693"/>
                        <a14:foregroundMark x1="84834" y1="31490" x2="90427" y2="44611"/>
                        <a14:foregroundMark x1="90900" y1="44236" x2="91280" y2="35333"/>
                        <a14:foregroundMark x1="93081" y1="48079" x2="93081" y2="38707"/>
                        <a14:foregroundMark x1="93934" y1="44611" x2="93460" y2="39082"/>
                        <a14:foregroundMark x1="96019" y1="46298" x2="96019" y2="40019"/>
                        <a14:foregroundMark x1="54408" y1="5530" x2="39810" y2="8529"/>
                        <a14:foregroundMark x1="19621" y1="31022" x2="12701" y2="70103"/>
                        <a14:foregroundMark x1="7109" y1="43768" x2="7962" y2="60356"/>
                        <a14:foregroundMark x1="4550" y1="41706" x2="14882" y2="70103"/>
                        <a14:foregroundMark x1="23033" y1="60356" x2="41517" y2="80694"/>
                        <a14:foregroundMark x1="27299" y1="52296" x2="31659" y2="82474"/>
                        <a14:foregroundMark x1="33365" y1="73102" x2="53555" y2="85848"/>
                        <a14:foregroundMark x1="30806" y1="86692" x2="64265" y2="84161"/>
                        <a14:foregroundMark x1="26919" y1="42549" x2="29479" y2="63730"/>
                        <a14:foregroundMark x1="48815" y1="92596" x2="72417" y2="86223"/>
                        <a14:foregroundMark x1="284" y1="53983" x2="3697" y2="45080"/>
                        <a14:foregroundMark x1="39336" y1="93908" x2="50047" y2="94752"/>
                        <a14:foregroundMark x1="36777" y1="92221" x2="53555" y2="93440"/>
                        <a14:foregroundMark x1="44929" y1="93440" x2="55261" y2="93440"/>
                        <a14:foregroundMark x1="44076" y1="91378" x2="47962" y2="94752"/>
                      </a14:backgroundRemoval>
                    </a14:imgEffect>
                  </a14:imgLayer>
                </a14:imgProps>
              </a:ext>
              <a:ext uri="{28A0092B-C50C-407E-A947-70E740481C1C}">
                <a14:useLocalDpi xmlns:a14="http://schemas.microsoft.com/office/drawing/2010/main"/>
              </a:ext>
            </a:extLst>
          </a:blip>
          <a:srcRect/>
          <a:stretch/>
        </p:blipFill>
        <p:spPr>
          <a:xfrm>
            <a:off x="9807576" y="4098933"/>
            <a:ext cx="426993" cy="432000"/>
          </a:xfrm>
          <a:prstGeom prst="rect">
            <a:avLst/>
          </a:prstGeom>
        </p:spPr>
      </p:pic>
      <p:sp>
        <p:nvSpPr>
          <p:cNvPr id="24" name="テキスト ボックス 23">
            <a:extLst>
              <a:ext uri="{FF2B5EF4-FFF2-40B4-BE49-F238E27FC236}">
                <a16:creationId xmlns:a16="http://schemas.microsoft.com/office/drawing/2014/main" id="{FA533986-A65F-C04F-A91C-8B2BF91FCBB0}"/>
              </a:ext>
            </a:extLst>
          </p:cNvPr>
          <p:cNvSpPr txBox="1"/>
          <p:nvPr/>
        </p:nvSpPr>
        <p:spPr>
          <a:xfrm>
            <a:off x="2629095" y="4452809"/>
            <a:ext cx="418704" cy="215444"/>
          </a:xfrm>
          <a:prstGeom prst="rect">
            <a:avLst/>
          </a:prstGeom>
          <a:noFill/>
        </p:spPr>
        <p:txBody>
          <a:bodyPr wrap="none" rtlCol="0">
            <a:spAutoFit/>
          </a:bodyPr>
          <a:lstStyle/>
          <a:p>
            <a:r>
              <a:rPr kumimoji="1" lang="en-US" altLang="ja-JP" sz="800" dirty="0">
                <a:solidFill>
                  <a:schemeClr val="bg1">
                    <a:lumMod val="75000"/>
                    <a:lumOff val="25000"/>
                  </a:schemeClr>
                </a:solidFill>
                <a:latin typeface="+mn-ea"/>
              </a:rPr>
              <a:t>IE11</a:t>
            </a:r>
            <a:endParaRPr kumimoji="1" lang="ja-JP" altLang="en-US" sz="800" dirty="0">
              <a:solidFill>
                <a:schemeClr val="bg1">
                  <a:lumMod val="75000"/>
                  <a:lumOff val="25000"/>
                </a:schemeClr>
              </a:solidFill>
              <a:latin typeface="+mn-ea"/>
            </a:endParaRPr>
          </a:p>
        </p:txBody>
      </p:sp>
      <p:sp>
        <p:nvSpPr>
          <p:cNvPr id="25" name="テキスト ボックス 24">
            <a:extLst>
              <a:ext uri="{FF2B5EF4-FFF2-40B4-BE49-F238E27FC236}">
                <a16:creationId xmlns:a16="http://schemas.microsoft.com/office/drawing/2014/main" id="{7E353D27-2DF5-0B47-AD9A-A73B0E1667D9}"/>
              </a:ext>
            </a:extLst>
          </p:cNvPr>
          <p:cNvSpPr txBox="1"/>
          <p:nvPr/>
        </p:nvSpPr>
        <p:spPr>
          <a:xfrm>
            <a:off x="9468417" y="4598915"/>
            <a:ext cx="492443" cy="215444"/>
          </a:xfrm>
          <a:prstGeom prst="rect">
            <a:avLst/>
          </a:prstGeom>
          <a:noFill/>
        </p:spPr>
        <p:txBody>
          <a:bodyPr wrap="none" rtlCol="0">
            <a:spAutoFit/>
          </a:bodyPr>
          <a:lstStyle/>
          <a:p>
            <a:r>
              <a:rPr lang="ja-JP" altLang="en-US" sz="800">
                <a:solidFill>
                  <a:schemeClr val="bg1">
                    <a:lumMod val="75000"/>
                    <a:lumOff val="25000"/>
                  </a:schemeClr>
                </a:solidFill>
                <a:latin typeface="+mn-ea"/>
              </a:rPr>
              <a:t>最新版</a:t>
            </a:r>
            <a:endParaRPr kumimoji="1" lang="ja-JP" altLang="en-US" sz="800">
              <a:solidFill>
                <a:schemeClr val="bg1">
                  <a:lumMod val="75000"/>
                  <a:lumOff val="25000"/>
                </a:schemeClr>
              </a:solidFill>
              <a:latin typeface="+mn-ea"/>
            </a:endParaRPr>
          </a:p>
        </p:txBody>
      </p:sp>
      <p:cxnSp>
        <p:nvCxnSpPr>
          <p:cNvPr id="42" name="直線コネクタ 41">
            <a:extLst>
              <a:ext uri="{FF2B5EF4-FFF2-40B4-BE49-F238E27FC236}">
                <a16:creationId xmlns:a16="http://schemas.microsoft.com/office/drawing/2014/main" id="{AAC575E1-E4FE-DD4C-8789-E9A3F89AFB5F}"/>
              </a:ext>
            </a:extLst>
          </p:cNvPr>
          <p:cNvCxnSpPr>
            <a:cxnSpLocks/>
          </p:cNvCxnSpPr>
          <p:nvPr/>
        </p:nvCxnSpPr>
        <p:spPr>
          <a:xfrm>
            <a:off x="8064896" y="3795838"/>
            <a:ext cx="0" cy="1198640"/>
          </a:xfrm>
          <a:prstGeom prst="line">
            <a:avLst/>
          </a:prstGeom>
          <a:ln w="10160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B822F5-0A22-D14B-AB08-413037CAC86E}"/>
              </a:ext>
            </a:extLst>
          </p:cNvPr>
          <p:cNvSpPr txBox="1"/>
          <p:nvPr/>
        </p:nvSpPr>
        <p:spPr>
          <a:xfrm>
            <a:off x="7294925" y="5930139"/>
            <a:ext cx="4639898" cy="584775"/>
          </a:xfrm>
          <a:prstGeom prst="rect">
            <a:avLst/>
          </a:prstGeom>
          <a:noFill/>
        </p:spPr>
        <p:txBody>
          <a:bodyPr wrap="square" rtlCol="0">
            <a:spAutoFit/>
          </a:bodyPr>
          <a:lstStyle/>
          <a:p>
            <a:pPr algn="ctr"/>
            <a:r>
              <a:rPr lang="ja-JP" altLang="en-US" sz="1600" b="1" dirty="0">
                <a:solidFill>
                  <a:schemeClr val="bg1">
                    <a:lumMod val="75000"/>
                    <a:lumOff val="25000"/>
                  </a:schemeClr>
                </a:solidFill>
                <a:latin typeface="+mn-ea"/>
              </a:rPr>
              <a:t>時代とともに適切な書き方が変化するのが</a:t>
            </a:r>
            <a:endParaRPr lang="en-US" altLang="ja-JP" sz="1600" b="1" dirty="0">
              <a:solidFill>
                <a:schemeClr val="bg1">
                  <a:lumMod val="75000"/>
                  <a:lumOff val="25000"/>
                </a:schemeClr>
              </a:solidFill>
              <a:latin typeface="+mn-ea"/>
            </a:endParaRPr>
          </a:p>
          <a:p>
            <a:pPr algn="ctr"/>
            <a:r>
              <a:rPr lang="ja-JP" altLang="en-US" sz="1600" b="1" dirty="0">
                <a:solidFill>
                  <a:schemeClr val="bg1">
                    <a:lumMod val="75000"/>
                    <a:lumOff val="25000"/>
                  </a:schemeClr>
                </a:solidFill>
                <a:latin typeface="+mn-ea"/>
              </a:rPr>
              <a:t>プログラミング”言語”の特徴でもある</a:t>
            </a:r>
            <a:endParaRPr lang="en-US" altLang="ja-JP" sz="1600" b="1" dirty="0">
              <a:solidFill>
                <a:schemeClr val="bg1">
                  <a:lumMod val="75000"/>
                  <a:lumOff val="25000"/>
                </a:schemeClr>
              </a:solidFill>
              <a:latin typeface="+mn-ea"/>
            </a:endParaRPr>
          </a:p>
        </p:txBody>
      </p:sp>
      <p:sp>
        <p:nvSpPr>
          <p:cNvPr id="45" name="テキスト ボックス 44">
            <a:extLst>
              <a:ext uri="{FF2B5EF4-FFF2-40B4-BE49-F238E27FC236}">
                <a16:creationId xmlns:a16="http://schemas.microsoft.com/office/drawing/2014/main" id="{F2C199E0-F24F-534E-9652-A62AFEE2A714}"/>
              </a:ext>
            </a:extLst>
          </p:cNvPr>
          <p:cNvSpPr txBox="1"/>
          <p:nvPr/>
        </p:nvSpPr>
        <p:spPr>
          <a:xfrm>
            <a:off x="438148" y="5180918"/>
            <a:ext cx="1497526" cy="430887"/>
          </a:xfrm>
          <a:prstGeom prst="rect">
            <a:avLst/>
          </a:prstGeom>
          <a:noFill/>
        </p:spPr>
        <p:txBody>
          <a:bodyPr wrap="none" rtlCol="0">
            <a:spAutoFit/>
          </a:bodyPr>
          <a:lstStyle/>
          <a:p>
            <a:r>
              <a:rPr lang="ja-JP" altLang="en-US" sz="1100">
                <a:solidFill>
                  <a:schemeClr val="bg1">
                    <a:lumMod val="75000"/>
                    <a:lumOff val="25000"/>
                  </a:schemeClr>
                </a:solidFill>
                <a:latin typeface="+mn-ea"/>
              </a:rPr>
              <a:t>各ブラウザの</a:t>
            </a:r>
            <a:endParaRPr lang="en-US" altLang="ja-JP" sz="1100" dirty="0">
              <a:solidFill>
                <a:schemeClr val="bg1">
                  <a:lumMod val="75000"/>
                  <a:lumOff val="25000"/>
                </a:schemeClr>
              </a:solidFill>
              <a:latin typeface="+mn-ea"/>
            </a:endParaRPr>
          </a:p>
          <a:p>
            <a:r>
              <a:rPr kumimoji="1" lang="en-US" altLang="ja-JP" sz="1100" dirty="0">
                <a:solidFill>
                  <a:schemeClr val="bg1">
                    <a:lumMod val="75000"/>
                    <a:lumOff val="25000"/>
                  </a:schemeClr>
                </a:solidFill>
                <a:latin typeface="+mn-ea"/>
              </a:rPr>
              <a:t>JavaScript</a:t>
            </a:r>
            <a:r>
              <a:rPr kumimoji="1" lang="ja-JP" altLang="en-US" sz="1100">
                <a:solidFill>
                  <a:schemeClr val="bg1">
                    <a:lumMod val="75000"/>
                    <a:lumOff val="25000"/>
                  </a:schemeClr>
                </a:solidFill>
                <a:latin typeface="+mn-ea"/>
              </a:rPr>
              <a:t>対応状況</a:t>
            </a:r>
          </a:p>
        </p:txBody>
      </p:sp>
    </p:spTree>
    <p:extLst>
      <p:ext uri="{BB962C8B-B14F-4D97-AF65-F5344CB8AC3E}">
        <p14:creationId xmlns:p14="http://schemas.microsoft.com/office/powerpoint/2010/main" val="393819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305D89E4-E0E0-5841-88BF-4E8501BF1FDA}"/>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3" name="コンテンツ プレースホルダー 2">
            <a:extLst>
              <a:ext uri="{FF2B5EF4-FFF2-40B4-BE49-F238E27FC236}">
                <a16:creationId xmlns:a16="http://schemas.microsoft.com/office/drawing/2014/main" id="{974EA8D2-1AAB-A742-AC17-A1FD56543A39}"/>
              </a:ext>
            </a:extLst>
          </p:cNvPr>
          <p:cNvSpPr>
            <a:spLocks noGrp="1"/>
          </p:cNvSpPr>
          <p:nvPr>
            <p:ph sz="quarter" idx="14"/>
          </p:nvPr>
        </p:nvSpPr>
        <p:spPr/>
        <p:txBody>
          <a:bodyPr>
            <a:normAutofit/>
          </a:bodyPr>
          <a:lstStyle/>
          <a:p>
            <a:pPr marL="0" indent="0">
              <a:buNone/>
            </a:pPr>
            <a:r>
              <a:rPr lang="ja-JP" altLang="en-US" dirty="0"/>
              <a:t>新しい書き方の方が便利な機能も豊富でセキュリティ的に</a:t>
            </a:r>
            <a:r>
              <a:rPr lang="ja-JP" altLang="en-US"/>
              <a:t>も安心！</a:t>
            </a:r>
            <a:endParaRPr lang="en-US" altLang="ja-JP" dirty="0"/>
          </a:p>
          <a:p>
            <a:pPr marL="0" indent="0">
              <a:buNone/>
            </a:pPr>
            <a:r>
              <a:rPr lang="ja-JP" altLang="en-US" dirty="0"/>
              <a:t>だからなるべく最新の書き方で書きたい！</a:t>
            </a:r>
            <a:endParaRPr lang="en-US" altLang="ja-JP" dirty="0"/>
          </a:p>
          <a:p>
            <a:pPr marL="0" indent="0">
              <a:buNone/>
            </a:pPr>
            <a:r>
              <a:rPr lang="ja-JP" altLang="en-US" dirty="0"/>
              <a:t>しかし、</a:t>
            </a:r>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r>
              <a:rPr lang="ja-JP" altLang="en-US" dirty="0"/>
              <a:t>これらの背景を理解した上で、</a:t>
            </a:r>
            <a:r>
              <a:rPr lang="en-US" altLang="ja-JP" dirty="0" err="1"/>
              <a:t>kintone</a:t>
            </a:r>
            <a:r>
              <a:rPr lang="en-US" altLang="ja-JP" dirty="0"/>
              <a:t> dojo</a:t>
            </a:r>
            <a:r>
              <a:rPr lang="ja-JP" altLang="en-US" dirty="0"/>
              <a:t>では</a:t>
            </a:r>
            <a:r>
              <a:rPr lang="en-US" altLang="ja-JP" dirty="0"/>
              <a:t>ES6</a:t>
            </a:r>
            <a:r>
              <a:rPr lang="ja-JP" altLang="en-US" dirty="0"/>
              <a:t>以降の書き方で</a:t>
            </a:r>
            <a:r>
              <a:rPr lang="ja-JP" altLang="en-US"/>
              <a:t>説明します</a:t>
            </a:r>
            <a:br>
              <a:rPr lang="en-US" altLang="ja-JP" dirty="0"/>
            </a:br>
            <a:r>
              <a:rPr lang="en-US" altLang="ja-JP" sz="1600" dirty="0"/>
              <a:t>※</a:t>
            </a:r>
            <a:r>
              <a:rPr lang="ja-JP" altLang="en-US" sz="1600"/>
              <a:t> </a:t>
            </a:r>
            <a:r>
              <a:rPr lang="en-US" altLang="ja-JP" sz="1600" dirty="0"/>
              <a:t>ES6</a:t>
            </a:r>
            <a:r>
              <a:rPr lang="ja-JP" altLang="en-US" sz="1600" dirty="0"/>
              <a:t>のコード→</a:t>
            </a:r>
            <a:r>
              <a:rPr lang="en-US" altLang="ja-JP" sz="1600" dirty="0"/>
              <a:t>ES5</a:t>
            </a:r>
            <a:r>
              <a:rPr lang="ja-JP" altLang="en-US" sz="1600" dirty="0"/>
              <a:t>のコード に変換する便利なツールなども世の中には存在します</a:t>
            </a:r>
            <a:endParaRPr lang="en-US" altLang="ja-JP" sz="2800" dirty="0"/>
          </a:p>
        </p:txBody>
      </p:sp>
      <p:sp>
        <p:nvSpPr>
          <p:cNvPr id="2" name="タイトル 1">
            <a:extLst>
              <a:ext uri="{FF2B5EF4-FFF2-40B4-BE49-F238E27FC236}">
                <a16:creationId xmlns:a16="http://schemas.microsoft.com/office/drawing/2014/main" id="{EB6C5CED-85F6-2645-B29C-D62327BB7478}"/>
              </a:ext>
            </a:extLst>
          </p:cNvPr>
          <p:cNvSpPr>
            <a:spLocks noGrp="1"/>
          </p:cNvSpPr>
          <p:nvPr>
            <p:ph type="title"/>
          </p:nvPr>
        </p:nvSpPr>
        <p:spPr/>
        <p:txBody>
          <a:bodyPr/>
          <a:lstStyle/>
          <a:p>
            <a:r>
              <a:rPr lang="en-US" altLang="ja-JP" dirty="0"/>
              <a:t>ES5</a:t>
            </a:r>
            <a:r>
              <a:rPr lang="ja-JP" altLang="en-US" dirty="0"/>
              <a:t>と</a:t>
            </a:r>
            <a:r>
              <a:rPr lang="en-US" altLang="ja-JP" dirty="0"/>
              <a:t>ES6</a:t>
            </a:r>
            <a:endParaRPr lang="ja-JP" altLang="en-US" dirty="0"/>
          </a:p>
        </p:txBody>
      </p:sp>
      <p:sp>
        <p:nvSpPr>
          <p:cNvPr id="9" name="スライド番号プレースホルダー 8">
            <a:extLst>
              <a:ext uri="{FF2B5EF4-FFF2-40B4-BE49-F238E27FC236}">
                <a16:creationId xmlns:a16="http://schemas.microsoft.com/office/drawing/2014/main" id="{C1126A45-8944-734A-B48A-99747A3CA2DD}"/>
              </a:ext>
            </a:extLst>
          </p:cNvPr>
          <p:cNvSpPr>
            <a:spLocks noGrp="1"/>
          </p:cNvSpPr>
          <p:nvPr>
            <p:ph type="sldNum" sz="quarter" idx="15"/>
          </p:nvPr>
        </p:nvSpPr>
        <p:spPr/>
        <p:txBody>
          <a:bodyPr/>
          <a:lstStyle/>
          <a:p>
            <a:fld id="{D25A7422-5852-4FCB-8C25-D442DB577CD0}" type="slidenum">
              <a:rPr kumimoji="1" lang="ja-JP" altLang="en-US" smtClean="0"/>
              <a:pPr/>
              <a:t>12</a:t>
            </a:fld>
            <a:endParaRPr kumimoji="1" lang="ja-JP" altLang="en-US"/>
          </a:p>
        </p:txBody>
      </p:sp>
      <p:sp>
        <p:nvSpPr>
          <p:cNvPr id="43" name="テキスト ボックス 42">
            <a:extLst>
              <a:ext uri="{FF2B5EF4-FFF2-40B4-BE49-F238E27FC236}">
                <a16:creationId xmlns:a16="http://schemas.microsoft.com/office/drawing/2014/main" id="{EEB822F5-0A22-D14B-AB08-413037CAC86E}"/>
              </a:ext>
            </a:extLst>
          </p:cNvPr>
          <p:cNvSpPr txBox="1"/>
          <p:nvPr/>
        </p:nvSpPr>
        <p:spPr>
          <a:xfrm>
            <a:off x="1701976" y="3032159"/>
            <a:ext cx="8788047" cy="1323439"/>
          </a:xfrm>
          <a:prstGeom prst="rect">
            <a:avLst/>
          </a:prstGeom>
          <a:noFill/>
        </p:spPr>
        <p:txBody>
          <a:bodyPr wrap="none" rtlCol="0">
            <a:spAutoFit/>
          </a:bodyPr>
          <a:lstStyle/>
          <a:p>
            <a:pPr algn="ctr"/>
            <a:r>
              <a:rPr kumimoji="1" lang="en-US" altLang="ja-JP" sz="2400" b="1" dirty="0" err="1">
                <a:solidFill>
                  <a:schemeClr val="bg1"/>
                </a:solidFill>
                <a:latin typeface="+mn-ea"/>
              </a:rPr>
              <a:t>kintone</a:t>
            </a:r>
            <a:r>
              <a:rPr lang="ja-JP" altLang="en-US" sz="2400" b="1">
                <a:solidFill>
                  <a:schemeClr val="bg1"/>
                </a:solidFill>
                <a:latin typeface="+mn-ea"/>
              </a:rPr>
              <a:t>（</a:t>
            </a:r>
            <a:r>
              <a:rPr lang="en-US" altLang="ja-JP" sz="2400" b="1" dirty="0" err="1">
                <a:solidFill>
                  <a:schemeClr val="bg1"/>
                </a:solidFill>
                <a:latin typeface="+mn-ea"/>
              </a:rPr>
              <a:t>cybozu.com</a:t>
            </a:r>
            <a:r>
              <a:rPr lang="ja-JP" altLang="en-US" sz="2400" b="1">
                <a:solidFill>
                  <a:schemeClr val="bg1"/>
                </a:solidFill>
                <a:latin typeface="+mn-ea"/>
              </a:rPr>
              <a:t>）は</a:t>
            </a:r>
            <a:r>
              <a:rPr lang="en-US" altLang="ja-JP" sz="2400" b="1" dirty="0">
                <a:solidFill>
                  <a:schemeClr val="bg1"/>
                </a:solidFill>
                <a:latin typeface="+mn-ea"/>
              </a:rPr>
              <a:t>IE11</a:t>
            </a:r>
            <a:r>
              <a:rPr lang="ja-JP" altLang="en-US" sz="2400" b="1">
                <a:solidFill>
                  <a:schemeClr val="bg1"/>
                </a:solidFill>
                <a:latin typeface="+mn-ea"/>
              </a:rPr>
              <a:t>も動作保証しているため、</a:t>
            </a:r>
            <a:endParaRPr lang="en-US" altLang="ja-JP" sz="2400" b="1" dirty="0">
              <a:solidFill>
                <a:schemeClr val="bg1"/>
              </a:solidFill>
              <a:latin typeface="+mn-ea"/>
            </a:endParaRPr>
          </a:p>
          <a:p>
            <a:pPr algn="ctr"/>
            <a:r>
              <a:rPr lang="ja-JP" altLang="en-US" sz="2400" b="1">
                <a:solidFill>
                  <a:schemeClr val="bg1"/>
                </a:solidFill>
                <a:latin typeface="+mn-ea"/>
              </a:rPr>
              <a:t>当然</a:t>
            </a:r>
            <a:r>
              <a:rPr lang="en-US" altLang="ja-JP" sz="2400" b="1" dirty="0">
                <a:solidFill>
                  <a:schemeClr val="bg1"/>
                </a:solidFill>
                <a:latin typeface="+mn-ea"/>
              </a:rPr>
              <a:t>JavaScript</a:t>
            </a:r>
            <a:r>
              <a:rPr lang="ja-JP" altLang="en-US" sz="2400" b="1">
                <a:solidFill>
                  <a:schemeClr val="bg1"/>
                </a:solidFill>
                <a:latin typeface="+mn-ea"/>
              </a:rPr>
              <a:t>カスタマイズも</a:t>
            </a:r>
            <a:r>
              <a:rPr lang="en-US" altLang="ja-JP" sz="2400" b="1" dirty="0">
                <a:solidFill>
                  <a:schemeClr val="bg1"/>
                </a:solidFill>
                <a:latin typeface="+mn-ea"/>
              </a:rPr>
              <a:t>IE11</a:t>
            </a:r>
            <a:r>
              <a:rPr lang="ja-JP" altLang="en-US" sz="2400" b="1">
                <a:solidFill>
                  <a:schemeClr val="bg1"/>
                </a:solidFill>
                <a:latin typeface="+mn-ea"/>
              </a:rPr>
              <a:t>を意識しないといけない</a:t>
            </a:r>
            <a:endParaRPr lang="en-US" altLang="ja-JP" sz="2400" b="1" dirty="0">
              <a:solidFill>
                <a:schemeClr val="bg1"/>
              </a:solidFill>
              <a:latin typeface="+mn-ea"/>
            </a:endParaRPr>
          </a:p>
          <a:p>
            <a:pPr algn="ctr"/>
            <a:r>
              <a:rPr lang="ja-JP" altLang="en-US" sz="1600">
                <a:solidFill>
                  <a:schemeClr val="tx1">
                    <a:lumMod val="75000"/>
                    <a:lumOff val="25000"/>
                  </a:schemeClr>
                </a:solidFill>
                <a:latin typeface="+mn-ea"/>
              </a:rPr>
              <a:t>　</a:t>
            </a:r>
            <a:endParaRPr lang="en-US" altLang="ja-JP" sz="1600" dirty="0">
              <a:solidFill>
                <a:schemeClr val="tx1">
                  <a:lumMod val="75000"/>
                  <a:lumOff val="25000"/>
                </a:schemeClr>
              </a:solidFill>
              <a:latin typeface="+mn-ea"/>
            </a:endParaRPr>
          </a:p>
          <a:p>
            <a:r>
              <a:rPr lang="ja-JP" altLang="en-US" sz="1600">
                <a:solidFill>
                  <a:schemeClr val="bg1"/>
                </a:solidFill>
                <a:latin typeface="+mn-ea"/>
              </a:rPr>
              <a:t>    </a:t>
            </a:r>
            <a:r>
              <a:rPr lang="en-US" altLang="ja-JP" sz="1600" dirty="0">
                <a:solidFill>
                  <a:schemeClr val="bg1"/>
                </a:solidFill>
                <a:latin typeface="+mn-ea"/>
              </a:rPr>
              <a:t>※</a:t>
            </a:r>
            <a:r>
              <a:rPr lang="ja-JP" altLang="en-US" sz="1600">
                <a:solidFill>
                  <a:schemeClr val="bg1"/>
                </a:solidFill>
                <a:latin typeface="+mn-ea"/>
              </a:rPr>
              <a:t> </a:t>
            </a:r>
            <a:r>
              <a:rPr lang="en-US" altLang="ja-JP" sz="1600" dirty="0" err="1">
                <a:solidFill>
                  <a:schemeClr val="bg1"/>
                </a:solidFill>
                <a:latin typeface="+mn-ea"/>
              </a:rPr>
              <a:t>cybozu</a:t>
            </a:r>
            <a:r>
              <a:rPr lang="en-US" altLang="ja-JP" sz="1600" dirty="0">
                <a:solidFill>
                  <a:schemeClr val="bg1"/>
                </a:solidFill>
                <a:latin typeface="+mn-ea"/>
              </a:rPr>
              <a:t> developer network</a:t>
            </a:r>
            <a:r>
              <a:rPr lang="ja-JP" altLang="en-US" sz="1600" dirty="0">
                <a:solidFill>
                  <a:schemeClr val="bg1"/>
                </a:solidFill>
                <a:latin typeface="+mn-ea"/>
              </a:rPr>
              <a:t>も基本的に</a:t>
            </a:r>
            <a:r>
              <a:rPr lang="ja-JP" altLang="en-US" sz="1600">
                <a:solidFill>
                  <a:schemeClr val="bg1"/>
                </a:solidFill>
                <a:latin typeface="+mn-ea"/>
              </a:rPr>
              <a:t>は</a:t>
            </a:r>
            <a:r>
              <a:rPr lang="en-US" altLang="ja-JP" sz="1600" dirty="0">
                <a:solidFill>
                  <a:schemeClr val="bg1"/>
                </a:solidFill>
                <a:latin typeface="+mn-ea"/>
              </a:rPr>
              <a:t>ES5</a:t>
            </a:r>
            <a:r>
              <a:rPr lang="ja-JP" altLang="en-US" sz="1600">
                <a:solidFill>
                  <a:schemeClr val="bg1"/>
                </a:solidFill>
                <a:latin typeface="+mn-ea"/>
              </a:rPr>
              <a:t>の</a:t>
            </a:r>
            <a:r>
              <a:rPr lang="ja-JP" altLang="en-US" sz="1600" dirty="0">
                <a:solidFill>
                  <a:schemeClr val="bg1"/>
                </a:solidFill>
                <a:latin typeface="+mn-ea"/>
              </a:rPr>
              <a:t>書き方で書かれています</a:t>
            </a:r>
            <a:endParaRPr lang="en-US" altLang="ja-JP" sz="1600" dirty="0">
              <a:solidFill>
                <a:schemeClr val="bg1"/>
              </a:solidFill>
              <a:latin typeface="+mn-ea"/>
            </a:endParaRPr>
          </a:p>
        </p:txBody>
      </p:sp>
      <p:sp>
        <p:nvSpPr>
          <p:cNvPr id="10" name="テキスト ボックス 9">
            <a:extLst>
              <a:ext uri="{FF2B5EF4-FFF2-40B4-BE49-F238E27FC236}">
                <a16:creationId xmlns:a16="http://schemas.microsoft.com/office/drawing/2014/main" id="{2419E0AB-A6D6-F7DC-0DB0-76918BFE671C}"/>
              </a:ext>
            </a:extLst>
          </p:cNvPr>
          <p:cNvSpPr txBox="1"/>
          <p:nvPr/>
        </p:nvSpPr>
        <p:spPr>
          <a:xfrm>
            <a:off x="1685093" y="4398317"/>
            <a:ext cx="9002783" cy="461665"/>
          </a:xfrm>
          <a:prstGeom prst="rect">
            <a:avLst/>
          </a:prstGeom>
          <a:noFill/>
        </p:spPr>
        <p:txBody>
          <a:bodyPr wrap="square">
            <a:spAutoFit/>
          </a:bodyPr>
          <a:lstStyle/>
          <a:p>
            <a:pPr algn="ctr"/>
            <a:r>
              <a:rPr kumimoji="1" lang="en-US" altLang="ja-JP" sz="2400" b="1" dirty="0">
                <a:solidFill>
                  <a:schemeClr val="accent6"/>
                </a:solidFill>
                <a:latin typeface="+mn-ea"/>
              </a:rPr>
              <a:t>2022</a:t>
            </a:r>
            <a:r>
              <a:rPr kumimoji="1" lang="ja-JP" altLang="en-US" sz="2400" b="1">
                <a:solidFill>
                  <a:schemeClr val="accent6"/>
                </a:solidFill>
                <a:latin typeface="+mn-ea"/>
              </a:rPr>
              <a:t>年</a:t>
            </a:r>
            <a:r>
              <a:rPr kumimoji="1" lang="en-US" altLang="ja-JP" sz="2400" b="1" dirty="0">
                <a:solidFill>
                  <a:schemeClr val="accent6"/>
                </a:solidFill>
                <a:latin typeface="+mn-ea"/>
              </a:rPr>
              <a:t>6</a:t>
            </a:r>
            <a:r>
              <a:rPr kumimoji="1" lang="ja-JP" altLang="en-US" sz="2400" b="1">
                <a:solidFill>
                  <a:schemeClr val="accent6"/>
                </a:solidFill>
                <a:latin typeface="+mn-ea"/>
              </a:rPr>
              <a:t>月</a:t>
            </a:r>
            <a:r>
              <a:rPr kumimoji="1" lang="en-US" altLang="ja-JP" sz="2400" b="1" dirty="0">
                <a:solidFill>
                  <a:schemeClr val="accent6"/>
                </a:solidFill>
                <a:latin typeface="+mn-ea"/>
              </a:rPr>
              <a:t>12</a:t>
            </a:r>
            <a:r>
              <a:rPr kumimoji="1" lang="ja-JP" altLang="en-US" sz="2400" b="1">
                <a:solidFill>
                  <a:schemeClr val="accent6"/>
                </a:solidFill>
                <a:latin typeface="+mn-ea"/>
              </a:rPr>
              <a:t>日にサイボウズ全製品で</a:t>
            </a:r>
            <a:r>
              <a:rPr kumimoji="1" lang="en-US" altLang="ja-JP" sz="2400" b="1" dirty="0">
                <a:solidFill>
                  <a:schemeClr val="accent6"/>
                </a:solidFill>
                <a:latin typeface="+mn-ea"/>
              </a:rPr>
              <a:t>IE11</a:t>
            </a:r>
            <a:r>
              <a:rPr kumimoji="1" lang="ja-JP" altLang="en-US" sz="2400" b="1">
                <a:solidFill>
                  <a:schemeClr val="accent6"/>
                </a:solidFill>
                <a:latin typeface="+mn-ea"/>
              </a:rPr>
              <a:t>のサポートが終了</a:t>
            </a:r>
            <a:endParaRPr lang="en-US" altLang="ja-JP" sz="2400" b="1" dirty="0">
              <a:solidFill>
                <a:schemeClr val="accent6"/>
              </a:solidFill>
              <a:latin typeface="+mn-ea"/>
            </a:endParaRPr>
          </a:p>
        </p:txBody>
      </p:sp>
    </p:spTree>
    <p:extLst>
      <p:ext uri="{BB962C8B-B14F-4D97-AF65-F5344CB8AC3E}">
        <p14:creationId xmlns:p14="http://schemas.microsoft.com/office/powerpoint/2010/main" val="197545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8FBEA17E-F96D-2844-9DF3-85E83C9263A3}"/>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9" name="コンテンツ プレースホルダー 8">
            <a:extLst>
              <a:ext uri="{FF2B5EF4-FFF2-40B4-BE49-F238E27FC236}">
                <a16:creationId xmlns:a16="http://schemas.microsoft.com/office/drawing/2014/main" id="{44C79847-F823-474B-A114-E306C274E016}"/>
              </a:ext>
            </a:extLst>
          </p:cNvPr>
          <p:cNvSpPr>
            <a:spLocks noGrp="1"/>
          </p:cNvSpPr>
          <p:nvPr>
            <p:ph sz="quarter" idx="14"/>
          </p:nvPr>
        </p:nvSpPr>
        <p:spPr/>
        <p:txBody>
          <a:bodyPr>
            <a:normAutofit/>
          </a:bodyPr>
          <a:lstStyle/>
          <a:p>
            <a:pPr marL="0" indent="0">
              <a:buNone/>
            </a:pPr>
            <a:r>
              <a:rPr lang="ja-JP" altLang="en-US" dirty="0"/>
              <a:t>例）</a:t>
            </a:r>
            <a:r>
              <a:rPr lang="en-US" altLang="ja-JP" dirty="0" err="1"/>
              <a:t>ToDo</a:t>
            </a:r>
            <a:r>
              <a:rPr lang="ja-JP" altLang="en-US" dirty="0"/>
              <a:t>をガントチャート表示させる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endParaRPr lang="en-US" altLang="ja-JP" dirty="0"/>
          </a:p>
          <a:p>
            <a:r>
              <a:rPr lang="en-US" altLang="ja-JP" dirty="0"/>
              <a:t>JavaScript</a:t>
            </a:r>
            <a:r>
              <a:rPr lang="ja-JP" altLang="en-US" dirty="0"/>
              <a:t>でプログラミングをするとき</a:t>
            </a:r>
            <a:r>
              <a:rPr lang="ja-JP" altLang="en-US" b="1" dirty="0"/>
              <a:t>共通の全体像</a:t>
            </a:r>
          </a:p>
        </p:txBody>
      </p:sp>
      <p:sp>
        <p:nvSpPr>
          <p:cNvPr id="5" name="タイトル 4"/>
          <p:cNvSpPr>
            <a:spLocks noGrp="1"/>
          </p:cNvSpPr>
          <p:nvPr>
            <p:ph type="title"/>
          </p:nvPr>
        </p:nvSpPr>
        <p:spPr/>
        <p:txBody>
          <a:bodyPr/>
          <a:lstStyle/>
          <a:p>
            <a:r>
              <a:rPr lang="ja-JP" altLang="en-US"/>
              <a:t>プログラミングの流れ</a:t>
            </a:r>
          </a:p>
        </p:txBody>
      </p:sp>
      <p:sp>
        <p:nvSpPr>
          <p:cNvPr id="8" name="スライド番号プレースホルダー 7">
            <a:extLst>
              <a:ext uri="{FF2B5EF4-FFF2-40B4-BE49-F238E27FC236}">
                <a16:creationId xmlns:a16="http://schemas.microsoft.com/office/drawing/2014/main" id="{FA9C5E51-AC70-2B49-A799-96E61A2FAE7F}"/>
              </a:ext>
            </a:extLst>
          </p:cNvPr>
          <p:cNvSpPr>
            <a:spLocks noGrp="1"/>
          </p:cNvSpPr>
          <p:nvPr>
            <p:ph type="sldNum" sz="quarter" idx="15"/>
          </p:nvPr>
        </p:nvSpPr>
        <p:spPr/>
        <p:txBody>
          <a:bodyPr/>
          <a:lstStyle/>
          <a:p>
            <a:fld id="{D25A7422-5852-4FCB-8C25-D442DB577CD0}" type="slidenum">
              <a:rPr kumimoji="1" lang="ja-JP" altLang="en-US" smtClean="0"/>
              <a:pPr/>
              <a:t>13</a:t>
            </a:fld>
            <a:endParaRPr kumimoji="1" lang="ja-JP" altLang="en-US"/>
          </a:p>
        </p:txBody>
      </p:sp>
      <p:graphicFrame>
        <p:nvGraphicFramePr>
          <p:cNvPr id="21" name="コンテンツ プレースホルダー 1">
            <a:extLst>
              <a:ext uri="{FF2B5EF4-FFF2-40B4-BE49-F238E27FC236}">
                <a16:creationId xmlns:a16="http://schemas.microsoft.com/office/drawing/2014/main" id="{5385F4A3-10F0-6648-9C02-636B722BB071}"/>
              </a:ext>
            </a:extLst>
          </p:cNvPr>
          <p:cNvGraphicFramePr>
            <a:graphicFrameLocks/>
          </p:cNvGraphicFramePr>
          <p:nvPr>
            <p:extLst>
              <p:ext uri="{D42A27DB-BD31-4B8C-83A1-F6EECF244321}">
                <p14:modId xmlns:p14="http://schemas.microsoft.com/office/powerpoint/2010/main" val="1403686232"/>
              </p:ext>
            </p:extLst>
          </p:nvPr>
        </p:nvGraphicFramePr>
        <p:xfrm>
          <a:off x="662680" y="2369481"/>
          <a:ext cx="10926537" cy="2319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テキスト ボックス 27"/>
          <p:cNvSpPr txBox="1"/>
          <p:nvPr/>
        </p:nvSpPr>
        <p:spPr>
          <a:xfrm>
            <a:off x="438149" y="2536211"/>
            <a:ext cx="3600452" cy="338554"/>
          </a:xfrm>
          <a:prstGeom prst="rect">
            <a:avLst/>
          </a:prstGeom>
          <a:noFill/>
        </p:spPr>
        <p:txBody>
          <a:bodyPr wrap="square" rtlCol="0">
            <a:spAutoFit/>
          </a:bodyPr>
          <a:lstStyle/>
          <a:p>
            <a:r>
              <a:rPr lang="ja-JP" altLang="en-US" sz="1600" dirty="0">
                <a:solidFill>
                  <a:schemeClr val="bg1">
                    <a:lumMod val="75000"/>
                    <a:lumOff val="25000"/>
                  </a:schemeClr>
                </a:solidFill>
                <a:latin typeface="+mn-ea"/>
              </a:rPr>
              <a:t>一覧画面が表示されたときに・・・</a:t>
            </a:r>
            <a:endParaRPr kumimoji="1" lang="ja-JP" altLang="en-US" sz="1600" dirty="0">
              <a:solidFill>
                <a:schemeClr val="bg1">
                  <a:lumMod val="75000"/>
                  <a:lumOff val="25000"/>
                </a:schemeClr>
              </a:solidFill>
              <a:latin typeface="+mn-ea"/>
            </a:endParaRPr>
          </a:p>
        </p:txBody>
      </p:sp>
      <p:sp>
        <p:nvSpPr>
          <p:cNvPr id="29" name="テキスト ボックス 28"/>
          <p:cNvSpPr txBox="1"/>
          <p:nvPr/>
        </p:nvSpPr>
        <p:spPr>
          <a:xfrm>
            <a:off x="8148075" y="4183550"/>
            <a:ext cx="1814532" cy="338554"/>
          </a:xfrm>
          <a:prstGeom prst="rect">
            <a:avLst/>
          </a:prstGeom>
          <a:noFill/>
        </p:spPr>
        <p:txBody>
          <a:bodyPr wrap="square" rtlCol="0">
            <a:spAutoFit/>
          </a:bodyPr>
          <a:lstStyle/>
          <a:p>
            <a:r>
              <a:rPr lang="en-US" altLang="ja-JP" sz="1600" dirty="0">
                <a:solidFill>
                  <a:schemeClr val="bg1">
                    <a:lumMod val="75000"/>
                    <a:lumOff val="25000"/>
                  </a:schemeClr>
                </a:solidFill>
                <a:latin typeface="+mn-ea"/>
              </a:rPr>
              <a:t>HTML</a:t>
            </a:r>
            <a:r>
              <a:rPr lang="ja-JP" altLang="en-US" sz="1600">
                <a:solidFill>
                  <a:schemeClr val="bg1">
                    <a:lumMod val="75000"/>
                    <a:lumOff val="25000"/>
                  </a:schemeClr>
                </a:solidFill>
                <a:latin typeface="+mn-ea"/>
              </a:rPr>
              <a:t>に埋め込む</a:t>
            </a:r>
            <a:endParaRPr kumimoji="1" lang="ja-JP" altLang="en-US" sz="1600" dirty="0">
              <a:solidFill>
                <a:schemeClr val="bg1">
                  <a:lumMod val="75000"/>
                  <a:lumOff val="25000"/>
                </a:schemeClr>
              </a:solidFill>
              <a:latin typeface="+mn-ea"/>
            </a:endParaRPr>
          </a:p>
        </p:txBody>
      </p:sp>
      <p:sp>
        <p:nvSpPr>
          <p:cNvPr id="30" name="テキスト ボックス 29"/>
          <p:cNvSpPr txBox="1"/>
          <p:nvPr/>
        </p:nvSpPr>
        <p:spPr>
          <a:xfrm>
            <a:off x="3026730" y="4143426"/>
            <a:ext cx="2757294" cy="584775"/>
          </a:xfrm>
          <a:prstGeom prst="rect">
            <a:avLst/>
          </a:prstGeom>
          <a:noFill/>
        </p:spPr>
        <p:txBody>
          <a:bodyPr wrap="square" rtlCol="0">
            <a:spAutoFit/>
          </a:bodyPr>
          <a:lstStyle/>
          <a:p>
            <a:r>
              <a:rPr lang="ja-JP" altLang="en-US" sz="1600" dirty="0">
                <a:solidFill>
                  <a:schemeClr val="bg1">
                    <a:lumMod val="75000"/>
                    <a:lumOff val="25000"/>
                  </a:schemeClr>
                </a:solidFill>
                <a:latin typeface="+mn-ea"/>
              </a:rPr>
              <a:t>アプリ内のレコードから</a:t>
            </a:r>
            <a:endParaRPr lang="en-US" altLang="ja-JP" sz="1600" dirty="0">
              <a:solidFill>
                <a:schemeClr val="bg1">
                  <a:lumMod val="75000"/>
                  <a:lumOff val="25000"/>
                </a:schemeClr>
              </a:solidFill>
              <a:latin typeface="+mn-ea"/>
            </a:endParaRPr>
          </a:p>
          <a:p>
            <a:r>
              <a:rPr lang="ja-JP" altLang="en-US" sz="1600" dirty="0">
                <a:solidFill>
                  <a:schemeClr val="bg1">
                    <a:lumMod val="75000"/>
                    <a:lumOff val="25000"/>
                  </a:schemeClr>
                </a:solidFill>
                <a:latin typeface="+mn-ea"/>
              </a:rPr>
              <a:t>日付やタイトルを取得し、</a:t>
            </a:r>
            <a:endParaRPr kumimoji="1" lang="ja-JP" altLang="en-US" sz="1400" dirty="0">
              <a:solidFill>
                <a:schemeClr val="bg1">
                  <a:lumMod val="75000"/>
                  <a:lumOff val="25000"/>
                </a:schemeClr>
              </a:solidFill>
              <a:latin typeface="+mn-ea"/>
            </a:endParaRPr>
          </a:p>
        </p:txBody>
      </p:sp>
      <p:sp>
        <p:nvSpPr>
          <p:cNvPr id="31" name="テキスト ボックス 30"/>
          <p:cNvSpPr txBox="1"/>
          <p:nvPr/>
        </p:nvSpPr>
        <p:spPr>
          <a:xfrm>
            <a:off x="4982037" y="2352307"/>
            <a:ext cx="3885817" cy="584775"/>
          </a:xfrm>
          <a:prstGeom prst="rect">
            <a:avLst/>
          </a:prstGeom>
          <a:noFill/>
        </p:spPr>
        <p:txBody>
          <a:bodyPr wrap="square" rtlCol="0">
            <a:spAutoFit/>
          </a:bodyPr>
          <a:lstStyle/>
          <a:p>
            <a:r>
              <a:rPr kumimoji="1" lang="ja-JP" altLang="en-US" sz="1600">
                <a:solidFill>
                  <a:schemeClr val="bg1">
                    <a:lumMod val="75000"/>
                    <a:lumOff val="25000"/>
                  </a:schemeClr>
                </a:solidFill>
                <a:latin typeface="+mn-ea"/>
              </a:rPr>
              <a:t>・表示</a:t>
            </a:r>
            <a:r>
              <a:rPr kumimoji="1" lang="ja-JP" altLang="en-US" sz="1600" dirty="0">
                <a:solidFill>
                  <a:schemeClr val="bg1">
                    <a:lumMod val="75000"/>
                    <a:lumOff val="25000"/>
                  </a:schemeClr>
                </a:solidFill>
                <a:latin typeface="+mn-ea"/>
              </a:rPr>
              <a:t>したいようにデータ</a:t>
            </a:r>
            <a:r>
              <a:rPr kumimoji="1" lang="ja-JP" altLang="en-US" sz="1600">
                <a:solidFill>
                  <a:schemeClr val="bg1">
                    <a:lumMod val="75000"/>
                    <a:lumOff val="25000"/>
                  </a:schemeClr>
                </a:solidFill>
                <a:latin typeface="+mn-ea"/>
              </a:rPr>
              <a:t>を加工</a:t>
            </a:r>
            <a:endParaRPr kumimoji="1" lang="en-US" altLang="ja-JP" sz="1600" dirty="0">
              <a:solidFill>
                <a:schemeClr val="bg1">
                  <a:lumMod val="75000"/>
                  <a:lumOff val="25000"/>
                </a:schemeClr>
              </a:solidFill>
              <a:latin typeface="+mn-ea"/>
            </a:endParaRPr>
          </a:p>
          <a:p>
            <a:r>
              <a:rPr kumimoji="1" lang="ja-JP" altLang="en-US" sz="1600">
                <a:solidFill>
                  <a:schemeClr val="bg1">
                    <a:lumMod val="75000"/>
                    <a:lumOff val="25000"/>
                  </a:schemeClr>
                </a:solidFill>
                <a:latin typeface="+mn-ea"/>
              </a:rPr>
              <a:t>・色を付けてガントチャートを作成</a:t>
            </a:r>
            <a:endParaRPr kumimoji="1" lang="ja-JP" altLang="en-US" sz="1600" dirty="0">
              <a:solidFill>
                <a:schemeClr val="bg1">
                  <a:lumMod val="75000"/>
                  <a:lumOff val="25000"/>
                </a:schemeClr>
              </a:solidFill>
              <a:latin typeface="+mn-ea"/>
            </a:endParaRPr>
          </a:p>
        </p:txBody>
      </p:sp>
    </p:spTree>
    <p:extLst>
      <p:ext uri="{BB962C8B-B14F-4D97-AF65-F5344CB8AC3E}">
        <p14:creationId xmlns:p14="http://schemas.microsoft.com/office/powerpoint/2010/main" val="380314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フッター プレースホルダー 8">
            <a:extLst>
              <a:ext uri="{FF2B5EF4-FFF2-40B4-BE49-F238E27FC236}">
                <a16:creationId xmlns:a16="http://schemas.microsoft.com/office/drawing/2014/main" id="{809BAD36-C8CB-514A-80CE-2FECE085C1FF}"/>
              </a:ext>
            </a:extLst>
          </p:cNvPr>
          <p:cNvSpPr>
            <a:spLocks noGrp="1"/>
          </p:cNvSpPr>
          <p:nvPr>
            <p:ph type="ftr" sz="quarter" idx="13"/>
          </p:nvPr>
        </p:nvSpPr>
        <p:spPr>
          <a:xfrm>
            <a:off x="4038600" y="6693442"/>
            <a:ext cx="4114800" cy="164558"/>
          </a:xfrm>
        </p:spPr>
        <p:txBody>
          <a:bodyPr/>
          <a:lstStyle/>
          <a:p>
            <a:r>
              <a:rPr lang="en" altLang="ja-JP" dirty="0"/>
              <a:t>Copyleft © 2020 Cybozu, Inc.</a:t>
            </a:r>
            <a:endParaRPr lang="ja-JP" altLang="en-US" dirty="0"/>
          </a:p>
        </p:txBody>
      </p:sp>
      <p:sp>
        <p:nvSpPr>
          <p:cNvPr id="3" name="コンテンツ プレースホルダー 2"/>
          <p:cNvSpPr>
            <a:spLocks noGrp="1"/>
          </p:cNvSpPr>
          <p:nvPr>
            <p:ph sz="quarter" idx="14"/>
          </p:nvPr>
        </p:nvSpPr>
        <p:spPr>
          <a:xfrm>
            <a:off x="438150" y="1314450"/>
            <a:ext cx="11496675" cy="5187950"/>
          </a:xfrm>
        </p:spPr>
        <p:txBody>
          <a:bodyPr>
            <a:noAutofit/>
          </a:bodyPr>
          <a:lstStyle/>
          <a:p>
            <a:r>
              <a:rPr lang="en-US" altLang="ja-JP" dirty="0"/>
              <a:t>JavaScript</a:t>
            </a:r>
            <a:r>
              <a:rPr lang="ja-JP" altLang="en-US" dirty="0"/>
              <a:t>は大きく</a:t>
            </a:r>
            <a:r>
              <a:rPr lang="en-US" altLang="ja-JP" dirty="0"/>
              <a:t>3</a:t>
            </a:r>
            <a:r>
              <a:rPr lang="ja-JP" altLang="en-US" dirty="0"/>
              <a:t>種類のアウトプット</a:t>
            </a:r>
            <a:r>
              <a:rPr lang="ja-JP" altLang="en-US"/>
              <a:t>がある</a:t>
            </a:r>
            <a:endParaRPr lang="en-US" altLang="ja-JP" dirty="0"/>
          </a:p>
          <a:p>
            <a:pPr marL="457200" indent="-457200">
              <a:buFont typeface="+mj-lt"/>
              <a:buAutoNum type="arabicPeriod"/>
            </a:pPr>
            <a:r>
              <a:rPr lang="ja-JP" altLang="en-US" b="1"/>
              <a:t> </a:t>
            </a:r>
            <a:r>
              <a:rPr lang="ja-JP" altLang="en-US" b="1">
                <a:solidFill>
                  <a:srgbClr val="FF0000"/>
                </a:solidFill>
              </a:rPr>
              <a:t>コンソール</a:t>
            </a:r>
            <a:r>
              <a:rPr lang="ja-JP" altLang="en-US" dirty="0"/>
              <a:t>へ</a:t>
            </a:r>
            <a:r>
              <a:rPr lang="ja-JP" altLang="en-US"/>
              <a:t>のアウトプット</a:t>
            </a:r>
            <a:endParaRPr lang="en-US" altLang="ja-JP" dirty="0"/>
          </a:p>
          <a:p>
            <a:pPr marL="335090" lvl="1" indent="0">
              <a:buNone/>
            </a:pPr>
            <a:r>
              <a:rPr lang="ja-JP" altLang="en-US"/>
              <a:t>→ 開発</a:t>
            </a:r>
            <a:r>
              <a:rPr lang="ja-JP" altLang="en-US" dirty="0"/>
              <a:t>時にデバック等で</a:t>
            </a:r>
            <a:r>
              <a:rPr lang="ja-JP" altLang="en-US"/>
              <a:t>よく使う</a:t>
            </a:r>
            <a:endParaRPr lang="en-US" altLang="ja-JP" dirty="0"/>
          </a:p>
          <a:p>
            <a:pPr marL="335090" lvl="1" indent="0">
              <a:buNone/>
            </a:pPr>
            <a:r>
              <a:rPr lang="en-US" altLang="ja-JP" dirty="0" err="1"/>
              <a:t>console.log</a:t>
            </a:r>
            <a:r>
              <a:rPr lang="en-US" altLang="ja-JP" dirty="0"/>
              <a:t>(text)</a:t>
            </a:r>
          </a:p>
          <a:p>
            <a:pPr marL="335090" lvl="1" indent="0">
              <a:buNone/>
            </a:pPr>
            <a:endParaRPr lang="en-US" altLang="ja-JP" dirty="0"/>
          </a:p>
          <a:p>
            <a:pPr marL="457200" indent="-457200">
              <a:buFont typeface="+mj-lt"/>
              <a:buAutoNum type="arabicPeriod"/>
            </a:pPr>
            <a:r>
              <a:rPr lang="ja-JP" altLang="en-US" b="1"/>
              <a:t> </a:t>
            </a:r>
            <a:r>
              <a:rPr lang="ja-JP" altLang="en-US" b="1">
                <a:solidFill>
                  <a:srgbClr val="FF0000"/>
                </a:solidFill>
              </a:rPr>
              <a:t>ダイアログボックス</a:t>
            </a:r>
            <a:r>
              <a:rPr lang="ja-JP" altLang="en-US" dirty="0"/>
              <a:t>へ</a:t>
            </a:r>
            <a:r>
              <a:rPr lang="ja-JP" altLang="en-US"/>
              <a:t>のアウトプット</a:t>
            </a:r>
            <a:endParaRPr lang="en-US" altLang="ja-JP" dirty="0"/>
          </a:p>
          <a:p>
            <a:pPr marL="335090" lvl="1" indent="0">
              <a:buNone/>
            </a:pPr>
            <a:r>
              <a:rPr lang="ja-JP" altLang="en-US"/>
              <a:t>→ 利用者</a:t>
            </a:r>
            <a:r>
              <a:rPr lang="ja-JP" altLang="en-US" dirty="0"/>
              <a:t>に適切な案内やエラー表示</a:t>
            </a:r>
            <a:r>
              <a:rPr lang="ja-JP" altLang="en-US"/>
              <a:t>をする</a:t>
            </a:r>
            <a:endParaRPr lang="en-US" altLang="ja-JP" dirty="0"/>
          </a:p>
          <a:p>
            <a:pPr marL="335090" lvl="1" indent="0">
              <a:buNone/>
            </a:pPr>
            <a:r>
              <a:rPr lang="en-US" altLang="ja-JP" dirty="0" err="1"/>
              <a:t>window.alert</a:t>
            </a:r>
            <a:r>
              <a:rPr lang="en-US" altLang="ja-JP" dirty="0"/>
              <a:t>('</a:t>
            </a:r>
            <a:r>
              <a:rPr lang="ja-JP" altLang="en-US" dirty="0"/>
              <a:t>正常にレコードが登録</a:t>
            </a:r>
            <a:r>
              <a:rPr lang="ja-JP" altLang="en-US"/>
              <a:t>されました</a:t>
            </a:r>
            <a:r>
              <a:rPr lang="en-US" altLang="ja-JP" dirty="0"/>
              <a:t>‘)</a:t>
            </a:r>
          </a:p>
          <a:p>
            <a:pPr marL="335090" lvl="1" indent="0">
              <a:buNone/>
            </a:pPr>
            <a:endParaRPr lang="en-US" altLang="ja-JP" dirty="0"/>
          </a:p>
          <a:p>
            <a:pPr marL="457200" indent="-457200">
              <a:buFont typeface="+mj-lt"/>
              <a:buAutoNum type="arabicPeriod"/>
            </a:pPr>
            <a:r>
              <a:rPr lang="ja-JP" altLang="en-US" b="1" dirty="0"/>
              <a:t> </a:t>
            </a:r>
            <a:r>
              <a:rPr lang="en-US" altLang="ja-JP" b="1" dirty="0">
                <a:solidFill>
                  <a:srgbClr val="FF0000"/>
                </a:solidFill>
              </a:rPr>
              <a:t>HTML/CSS</a:t>
            </a:r>
            <a:r>
              <a:rPr lang="ja-JP" altLang="en-US" dirty="0"/>
              <a:t>へ</a:t>
            </a:r>
            <a:r>
              <a:rPr lang="ja-JP" altLang="en-US"/>
              <a:t>のアウトプット</a:t>
            </a:r>
            <a:endParaRPr lang="en-US" altLang="ja-JP" dirty="0"/>
          </a:p>
          <a:p>
            <a:pPr marL="335090" lvl="1" indent="0">
              <a:buNone/>
            </a:pPr>
            <a:r>
              <a:rPr lang="ja-JP" altLang="en-US"/>
              <a:t>→ </a:t>
            </a:r>
            <a:r>
              <a:rPr lang="en-US" altLang="ja-JP"/>
              <a:t>DOM</a:t>
            </a:r>
            <a:r>
              <a:rPr lang="ja-JP" altLang="en-US"/>
              <a:t>操作</a:t>
            </a:r>
            <a:br>
              <a:rPr lang="en-US" altLang="ja-JP"/>
            </a:br>
            <a:r>
              <a:rPr lang="en-US" altLang="ja-JP" dirty="0"/>
              <a:t>JavaScript</a:t>
            </a:r>
            <a:r>
              <a:rPr lang="ja-JP" altLang="en-US" dirty="0"/>
              <a:t>を使う最大のメリット</a:t>
            </a:r>
            <a:r>
              <a:rPr lang="ja-JP" altLang="en-US"/>
              <a:t>の一つ　　　</a:t>
            </a:r>
            <a:endParaRPr lang="ja-JP" altLang="en-US" dirty="0"/>
          </a:p>
        </p:txBody>
      </p:sp>
      <p:sp>
        <p:nvSpPr>
          <p:cNvPr id="2" name="タイトル 1"/>
          <p:cNvSpPr>
            <a:spLocks noGrp="1"/>
          </p:cNvSpPr>
          <p:nvPr>
            <p:ph type="title"/>
          </p:nvPr>
        </p:nvSpPr>
        <p:spPr>
          <a:xfrm>
            <a:off x="438148" y="355097"/>
            <a:ext cx="11496675" cy="685800"/>
          </a:xfrm>
        </p:spPr>
        <p:txBody>
          <a:bodyPr/>
          <a:lstStyle/>
          <a:p>
            <a:r>
              <a:rPr lang="en-US" altLang="ja-JP" dirty="0"/>
              <a:t>JavaScript</a:t>
            </a:r>
            <a:r>
              <a:rPr lang="ja-JP" altLang="en-US"/>
              <a:t>のアウトプット</a:t>
            </a:r>
          </a:p>
        </p:txBody>
      </p:sp>
      <p:sp>
        <p:nvSpPr>
          <p:cNvPr id="10" name="スライド番号プレースホルダー 9">
            <a:extLst>
              <a:ext uri="{FF2B5EF4-FFF2-40B4-BE49-F238E27FC236}">
                <a16:creationId xmlns:a16="http://schemas.microsoft.com/office/drawing/2014/main" id="{CDC13EE1-A014-BF46-A39D-CEED6E969DAA}"/>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14</a:t>
            </a:fld>
            <a:endParaRPr lang="ja-JP" altLang="en-US"/>
          </a:p>
        </p:txBody>
      </p:sp>
      <p:pic>
        <p:nvPicPr>
          <p:cNvPr id="11" name="図 10">
            <a:extLst>
              <a:ext uri="{FF2B5EF4-FFF2-40B4-BE49-F238E27FC236}">
                <a16:creationId xmlns:a16="http://schemas.microsoft.com/office/drawing/2014/main" id="{534E499D-4312-8842-81BA-3D85601E3C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09090" y="1599581"/>
            <a:ext cx="2491818" cy="1551215"/>
          </a:xfrm>
          <a:prstGeom prst="rect">
            <a:avLst/>
          </a:prstGeom>
          <a:ln w="19050">
            <a:solidFill>
              <a:schemeClr val="bg1">
                <a:lumMod val="75000"/>
                <a:lumOff val="25000"/>
              </a:schemeClr>
            </a:solidFill>
          </a:ln>
        </p:spPr>
      </p:pic>
      <p:pic>
        <p:nvPicPr>
          <p:cNvPr id="17" name="図 16">
            <a:extLst>
              <a:ext uri="{FF2B5EF4-FFF2-40B4-BE49-F238E27FC236}">
                <a16:creationId xmlns:a16="http://schemas.microsoft.com/office/drawing/2014/main" id="{E34E459F-9D2A-0E47-9A93-4291F9FF49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35218" y="3260334"/>
            <a:ext cx="2599607" cy="1551215"/>
          </a:xfrm>
          <a:prstGeom prst="rect">
            <a:avLst/>
          </a:prstGeom>
          <a:ln w="19050">
            <a:solidFill>
              <a:schemeClr val="bg1">
                <a:lumMod val="75000"/>
                <a:lumOff val="25000"/>
              </a:schemeClr>
            </a:solidFill>
          </a:ln>
        </p:spPr>
      </p:pic>
      <p:pic>
        <p:nvPicPr>
          <p:cNvPr id="21" name="図 20">
            <a:extLst>
              <a:ext uri="{FF2B5EF4-FFF2-40B4-BE49-F238E27FC236}">
                <a16:creationId xmlns:a16="http://schemas.microsoft.com/office/drawing/2014/main" id="{9EED01C8-90EC-A448-B129-22CD0823ED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9090" y="5046434"/>
            <a:ext cx="2518292" cy="1551216"/>
          </a:xfrm>
          <a:prstGeom prst="rect">
            <a:avLst/>
          </a:prstGeom>
          <a:ln w="19050">
            <a:solidFill>
              <a:schemeClr val="bg1">
                <a:lumMod val="75000"/>
                <a:lumOff val="25000"/>
              </a:schemeClr>
            </a:solidFill>
          </a:ln>
        </p:spPr>
      </p:pic>
    </p:spTree>
    <p:extLst>
      <p:ext uri="{BB962C8B-B14F-4D97-AF65-F5344CB8AC3E}">
        <p14:creationId xmlns:p14="http://schemas.microsoft.com/office/powerpoint/2010/main" val="371608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カギ線コネクタ 25"/>
          <p:cNvCxnSpPr>
            <a:cxnSpLocks/>
            <a:stCxn id="29" idx="2"/>
            <a:endCxn id="24" idx="0"/>
          </p:cNvCxnSpPr>
          <p:nvPr/>
        </p:nvCxnSpPr>
        <p:spPr>
          <a:xfrm rot="16200000" flipH="1">
            <a:off x="6134078" y="3170854"/>
            <a:ext cx="1665555" cy="378716"/>
          </a:xfrm>
          <a:prstGeom prst="bentConnector3">
            <a:avLst>
              <a:gd name="adj1" fmla="val 50000"/>
            </a:avLst>
          </a:prstGeom>
          <a:ln w="19050"/>
        </p:spPr>
        <p:style>
          <a:lnRef idx="1">
            <a:schemeClr val="accent4"/>
          </a:lnRef>
          <a:fillRef idx="0">
            <a:schemeClr val="accent4"/>
          </a:fillRef>
          <a:effectRef idx="0">
            <a:schemeClr val="accent4"/>
          </a:effectRef>
          <a:fontRef idx="minor">
            <a:schemeClr val="tx1"/>
          </a:fontRef>
        </p:style>
      </p:cxnSp>
      <p:sp>
        <p:nvSpPr>
          <p:cNvPr id="3" name="フッター プレースホルダー 2">
            <a:extLst>
              <a:ext uri="{FF2B5EF4-FFF2-40B4-BE49-F238E27FC236}">
                <a16:creationId xmlns:a16="http://schemas.microsoft.com/office/drawing/2014/main" id="{F97A285D-118A-0644-8D51-826CD455A83F}"/>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2" name="タイトル 1"/>
          <p:cNvSpPr>
            <a:spLocks noGrp="1"/>
          </p:cNvSpPr>
          <p:nvPr>
            <p:ph type="title"/>
          </p:nvPr>
        </p:nvSpPr>
        <p:spPr>
          <a:xfrm>
            <a:off x="438148" y="355097"/>
            <a:ext cx="11496675" cy="685800"/>
          </a:xfrm>
        </p:spPr>
        <p:txBody>
          <a:bodyPr/>
          <a:lstStyle/>
          <a:p>
            <a:r>
              <a:rPr lang="ja-JP" altLang="en-US" dirty="0"/>
              <a:t>基本文法</a:t>
            </a:r>
          </a:p>
        </p:txBody>
      </p:sp>
      <p:sp>
        <p:nvSpPr>
          <p:cNvPr id="17" name="スライド番号プレースホルダー 16">
            <a:extLst>
              <a:ext uri="{FF2B5EF4-FFF2-40B4-BE49-F238E27FC236}">
                <a16:creationId xmlns:a16="http://schemas.microsoft.com/office/drawing/2014/main" id="{E96F914C-14BC-0D4B-AAD7-6136194009C7}"/>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15</a:t>
            </a:fld>
            <a:endParaRPr lang="ja-JP" altLang="en-US"/>
          </a:p>
        </p:txBody>
      </p:sp>
      <p:sp>
        <p:nvSpPr>
          <p:cNvPr id="5" name="正方形/長方形 4"/>
          <p:cNvSpPr/>
          <p:nvPr/>
        </p:nvSpPr>
        <p:spPr>
          <a:xfrm>
            <a:off x="3196146" y="1939672"/>
            <a:ext cx="4885068" cy="646331"/>
          </a:xfrm>
          <a:prstGeom prst="rect">
            <a:avLst/>
          </a:prstGeom>
        </p:spPr>
        <p:txBody>
          <a:bodyPr wrap="square">
            <a:spAutoFit/>
          </a:bodyPr>
          <a:lstStyle/>
          <a:p>
            <a:r>
              <a:rPr lang="en-US" altLang="ja-JP" sz="3600" dirty="0">
                <a:solidFill>
                  <a:schemeClr val="bg1">
                    <a:lumMod val="75000"/>
                    <a:lumOff val="25000"/>
                  </a:schemeClr>
                </a:solidFill>
                <a:latin typeface="+mn-ea"/>
              </a:rPr>
              <a:t>console.log('</a:t>
            </a:r>
            <a:r>
              <a:rPr lang="ja-JP" altLang="en-US" sz="3600" dirty="0">
                <a:solidFill>
                  <a:schemeClr val="bg1">
                    <a:lumMod val="75000"/>
                    <a:lumOff val="25000"/>
                  </a:schemeClr>
                </a:solidFill>
                <a:latin typeface="+mn-ea"/>
              </a:rPr>
              <a:t>テスト</a:t>
            </a:r>
            <a:r>
              <a:rPr lang="en-US" altLang="ja-JP" sz="3600" dirty="0">
                <a:solidFill>
                  <a:schemeClr val="bg1">
                    <a:lumMod val="75000"/>
                    <a:lumOff val="25000"/>
                  </a:schemeClr>
                </a:solidFill>
                <a:latin typeface="+mn-ea"/>
              </a:rPr>
              <a:t>');</a:t>
            </a:r>
            <a:r>
              <a:rPr lang="ja-JP" altLang="en-US" dirty="0">
                <a:solidFill>
                  <a:schemeClr val="bg1">
                    <a:lumMod val="75000"/>
                    <a:lumOff val="25000"/>
                  </a:schemeClr>
                </a:solidFill>
                <a:latin typeface="+mn-ea"/>
              </a:rPr>
              <a:t>　　　</a:t>
            </a:r>
          </a:p>
        </p:txBody>
      </p:sp>
      <p:sp>
        <p:nvSpPr>
          <p:cNvPr id="8" name="テキスト ボックス 7"/>
          <p:cNvSpPr txBox="1"/>
          <p:nvPr/>
        </p:nvSpPr>
        <p:spPr>
          <a:xfrm>
            <a:off x="3522747" y="1436985"/>
            <a:ext cx="4481916" cy="400110"/>
          </a:xfrm>
          <a:prstGeom prst="rect">
            <a:avLst/>
          </a:prstGeom>
          <a:noFill/>
        </p:spPr>
        <p:txBody>
          <a:bodyPr wrap="square" rtlCol="0">
            <a:spAutoFit/>
          </a:bodyPr>
          <a:lstStyle/>
          <a:p>
            <a:r>
              <a:rPr kumimoji="1" lang="en-US" altLang="ja-JP" sz="2000" dirty="0">
                <a:solidFill>
                  <a:schemeClr val="bg1">
                    <a:lumMod val="75000"/>
                    <a:lumOff val="25000"/>
                  </a:schemeClr>
                </a:solidFill>
                <a:latin typeface="+mn-ea"/>
              </a:rPr>
              <a:t>console</a:t>
            </a:r>
            <a:r>
              <a:rPr kumimoji="1" lang="ja-JP" altLang="en-US" sz="2000" dirty="0">
                <a:solidFill>
                  <a:schemeClr val="bg1">
                    <a:lumMod val="75000"/>
                    <a:lumOff val="25000"/>
                  </a:schemeClr>
                </a:solidFill>
                <a:latin typeface="+mn-ea"/>
              </a:rPr>
              <a:t>は</a:t>
            </a:r>
            <a:r>
              <a:rPr kumimoji="1" lang="en-US" altLang="ja-JP" sz="2000" dirty="0">
                <a:solidFill>
                  <a:schemeClr val="bg1">
                    <a:lumMod val="75000"/>
                    <a:lumOff val="25000"/>
                  </a:schemeClr>
                </a:solidFill>
                <a:latin typeface="+mn-ea"/>
              </a:rPr>
              <a:t>'</a:t>
            </a:r>
            <a:r>
              <a:rPr kumimoji="1" lang="ja-JP" altLang="en-US" sz="2000" dirty="0">
                <a:solidFill>
                  <a:schemeClr val="bg1">
                    <a:lumMod val="75000"/>
                    <a:lumOff val="25000"/>
                  </a:schemeClr>
                </a:solidFill>
                <a:latin typeface="+mn-ea"/>
              </a:rPr>
              <a:t>テスト</a:t>
            </a:r>
            <a:r>
              <a:rPr kumimoji="1" lang="en-US" altLang="ja-JP" sz="2000" dirty="0">
                <a:solidFill>
                  <a:schemeClr val="bg1">
                    <a:lumMod val="75000"/>
                    <a:lumOff val="25000"/>
                  </a:schemeClr>
                </a:solidFill>
                <a:latin typeface="+mn-ea"/>
              </a:rPr>
              <a:t>'</a:t>
            </a:r>
            <a:r>
              <a:rPr lang="ja-JP" altLang="en-US" sz="2000" dirty="0">
                <a:solidFill>
                  <a:schemeClr val="bg1">
                    <a:lumMod val="75000"/>
                    <a:lumOff val="25000"/>
                  </a:schemeClr>
                </a:solidFill>
                <a:latin typeface="+mn-ea"/>
              </a:rPr>
              <a:t>を</a:t>
            </a:r>
            <a:r>
              <a:rPr lang="en-US" altLang="ja-JP" sz="2000" dirty="0">
                <a:solidFill>
                  <a:schemeClr val="bg1">
                    <a:lumMod val="75000"/>
                    <a:lumOff val="25000"/>
                  </a:schemeClr>
                </a:solidFill>
                <a:latin typeface="+mn-ea"/>
              </a:rPr>
              <a:t>log</a:t>
            </a:r>
            <a:r>
              <a:rPr lang="ja-JP" altLang="en-US" sz="2000" dirty="0">
                <a:solidFill>
                  <a:schemeClr val="bg1">
                    <a:lumMod val="75000"/>
                    <a:lumOff val="25000"/>
                  </a:schemeClr>
                </a:solidFill>
                <a:latin typeface="+mn-ea"/>
              </a:rPr>
              <a:t>しなさい。</a:t>
            </a:r>
            <a:endParaRPr kumimoji="1" lang="ja-JP" altLang="en-US" sz="2000" dirty="0">
              <a:solidFill>
                <a:schemeClr val="bg1">
                  <a:lumMod val="75000"/>
                  <a:lumOff val="25000"/>
                </a:schemeClr>
              </a:solidFill>
              <a:latin typeface="+mn-ea"/>
            </a:endParaRPr>
          </a:p>
        </p:txBody>
      </p:sp>
      <p:cxnSp>
        <p:nvCxnSpPr>
          <p:cNvPr id="20" name="カギ線コネクタ 19"/>
          <p:cNvCxnSpPr>
            <a:cxnSpLocks/>
            <a:stCxn id="6" idx="2"/>
            <a:endCxn id="22" idx="0"/>
          </p:cNvCxnSpPr>
          <p:nvPr/>
        </p:nvCxnSpPr>
        <p:spPr>
          <a:xfrm rot="5400000">
            <a:off x="3215277" y="2196463"/>
            <a:ext cx="619922" cy="1290777"/>
          </a:xfrm>
          <a:prstGeom prst="bentConnector3">
            <a:avLst>
              <a:gd name="adj1" fmla="val 50000"/>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5" name="カギ線コネクタ 24"/>
          <p:cNvCxnSpPr>
            <a:cxnSpLocks/>
            <a:stCxn id="28" idx="2"/>
            <a:endCxn id="23" idx="0"/>
          </p:cNvCxnSpPr>
          <p:nvPr/>
        </p:nvCxnSpPr>
        <p:spPr>
          <a:xfrm rot="5400000">
            <a:off x="5078171" y="2789018"/>
            <a:ext cx="627349" cy="104183"/>
          </a:xfrm>
          <a:prstGeom prst="bentConnector3">
            <a:avLst>
              <a:gd name="adj1" fmla="val 50000"/>
            </a:avLst>
          </a:prstGeom>
          <a:ln w="19050">
            <a:solidFill>
              <a:schemeClr val="accent6"/>
            </a:solidFill>
          </a:ln>
        </p:spPr>
        <p:style>
          <a:lnRef idx="1">
            <a:schemeClr val="accent5"/>
          </a:lnRef>
          <a:fillRef idx="0">
            <a:schemeClr val="accent5"/>
          </a:fillRef>
          <a:effectRef idx="0">
            <a:schemeClr val="accent5"/>
          </a:effectRef>
          <a:fontRef idx="minor">
            <a:schemeClr val="tx1"/>
          </a:fontRef>
        </p:style>
      </p:cxnSp>
      <p:cxnSp>
        <p:nvCxnSpPr>
          <p:cNvPr id="32" name="カギ線コネクタ 31"/>
          <p:cNvCxnSpPr>
            <a:cxnSpLocks/>
            <a:stCxn id="33" idx="2"/>
            <a:endCxn id="27" idx="0"/>
          </p:cNvCxnSpPr>
          <p:nvPr/>
        </p:nvCxnSpPr>
        <p:spPr>
          <a:xfrm rot="16200000" flipH="1">
            <a:off x="7936716" y="2470087"/>
            <a:ext cx="1665555" cy="1780250"/>
          </a:xfrm>
          <a:prstGeom prst="bentConnector3">
            <a:avLst>
              <a:gd name="adj1" fmla="val 50000"/>
            </a:avLst>
          </a:prstGeom>
          <a:ln w="19050">
            <a:solidFill>
              <a:schemeClr val="accent5"/>
            </a:solidFill>
          </a:ln>
        </p:spPr>
        <p:style>
          <a:lnRef idx="1">
            <a:schemeClr val="accent6"/>
          </a:lnRef>
          <a:fillRef idx="0">
            <a:schemeClr val="accent6"/>
          </a:fillRef>
          <a:effectRef idx="0">
            <a:schemeClr val="accent6"/>
          </a:effectRef>
          <a:fontRef idx="minor">
            <a:schemeClr val="tx1"/>
          </a:fontRef>
        </p:style>
      </p:cxnSp>
      <p:sp>
        <p:nvSpPr>
          <p:cNvPr id="38" name="テキスト ボックス 37"/>
          <p:cNvSpPr txBox="1"/>
          <p:nvPr/>
        </p:nvSpPr>
        <p:spPr>
          <a:xfrm>
            <a:off x="1310974" y="5378724"/>
            <a:ext cx="8265924" cy="1015663"/>
          </a:xfrm>
          <a:prstGeom prst="rect">
            <a:avLst/>
          </a:prstGeom>
          <a:noFill/>
        </p:spPr>
        <p:txBody>
          <a:bodyPr wrap="square" rtlCol="0">
            <a:spAutoFit/>
          </a:bodyPr>
          <a:lstStyle/>
          <a:p>
            <a:r>
              <a:rPr kumimoji="1" lang="ja-JP" altLang="en-US" sz="2000" dirty="0">
                <a:solidFill>
                  <a:schemeClr val="tx1">
                    <a:lumMod val="75000"/>
                    <a:lumOff val="25000"/>
                  </a:schemeClr>
                </a:solidFill>
                <a:latin typeface="+mn-ea"/>
              </a:rPr>
              <a:t>英語の文法の並びをイメージすると分かりやすいかも・・・</a:t>
            </a:r>
            <a:endParaRPr kumimoji="1" lang="en-US" altLang="ja-JP" sz="2000" dirty="0">
              <a:solidFill>
                <a:schemeClr val="tx1">
                  <a:lumMod val="75000"/>
                  <a:lumOff val="25000"/>
                </a:schemeClr>
              </a:solidFill>
              <a:latin typeface="+mn-ea"/>
            </a:endParaRPr>
          </a:p>
          <a:p>
            <a:r>
              <a:rPr lang="ja-JP" altLang="en-US" sz="2000" dirty="0">
                <a:solidFill>
                  <a:schemeClr val="tx1">
                    <a:lumMod val="75000"/>
                    <a:lumOff val="25000"/>
                  </a:schemeClr>
                </a:solidFill>
                <a:latin typeface="+mn-ea"/>
              </a:rPr>
              <a:t>　</a:t>
            </a:r>
            <a:r>
              <a:rPr lang="en-US" altLang="ja-JP" sz="2000" dirty="0">
                <a:solidFill>
                  <a:schemeClr val="accent1"/>
                </a:solidFill>
                <a:latin typeface="+mn-ea"/>
              </a:rPr>
              <a:t>Console</a:t>
            </a:r>
            <a:r>
              <a:rPr lang="en-US" altLang="ja-JP" sz="2000" dirty="0">
                <a:solidFill>
                  <a:schemeClr val="tx1">
                    <a:lumMod val="75000"/>
                    <a:lumOff val="25000"/>
                  </a:schemeClr>
                </a:solidFill>
                <a:latin typeface="+mn-ea"/>
              </a:rPr>
              <a:t> </a:t>
            </a:r>
            <a:r>
              <a:rPr lang="en-US" altLang="ja-JP" sz="2000" dirty="0">
                <a:solidFill>
                  <a:schemeClr val="bg1">
                    <a:lumMod val="75000"/>
                    <a:lumOff val="25000"/>
                  </a:schemeClr>
                </a:solidFill>
                <a:latin typeface="+mn-ea"/>
              </a:rPr>
              <a:t>must </a:t>
            </a:r>
            <a:r>
              <a:rPr lang="en-US" altLang="ja-JP" sz="2000" dirty="0">
                <a:solidFill>
                  <a:schemeClr val="accent6"/>
                </a:solidFill>
                <a:latin typeface="+mn-ea"/>
              </a:rPr>
              <a:t>log</a:t>
            </a:r>
            <a:r>
              <a:rPr lang="en-US" altLang="ja-JP" sz="2000" dirty="0">
                <a:solidFill>
                  <a:schemeClr val="tx1">
                    <a:lumMod val="75000"/>
                    <a:lumOff val="25000"/>
                  </a:schemeClr>
                </a:solidFill>
                <a:latin typeface="+mn-ea"/>
              </a:rPr>
              <a:t> </a:t>
            </a:r>
            <a:r>
              <a:rPr lang="en-US" altLang="ja-JP" sz="2000" dirty="0">
                <a:solidFill>
                  <a:schemeClr val="bg1">
                    <a:lumMod val="75000"/>
                    <a:lumOff val="25000"/>
                  </a:schemeClr>
                </a:solidFill>
                <a:latin typeface="+mn-ea"/>
              </a:rPr>
              <a:t>the word </a:t>
            </a:r>
            <a:r>
              <a:rPr lang="ja-JP" altLang="en-US" sz="2000" dirty="0">
                <a:solidFill>
                  <a:schemeClr val="accent4"/>
                </a:solidFill>
                <a:latin typeface="+mn-ea"/>
              </a:rPr>
              <a:t>テスト</a:t>
            </a:r>
            <a:r>
              <a:rPr lang="en-US" altLang="ja-JP" sz="2000" dirty="0">
                <a:solidFill>
                  <a:schemeClr val="accent5"/>
                </a:solidFill>
                <a:latin typeface="+mn-ea"/>
              </a:rPr>
              <a:t>.</a:t>
            </a:r>
            <a:endParaRPr kumimoji="1" lang="en-US" altLang="ja-JP" sz="2000" dirty="0">
              <a:solidFill>
                <a:schemeClr val="accent5"/>
              </a:solidFill>
              <a:latin typeface="+mn-ea"/>
            </a:endParaRPr>
          </a:p>
          <a:p>
            <a:r>
              <a:rPr lang="ja-JP" altLang="en-US" sz="2000" dirty="0">
                <a:solidFill>
                  <a:schemeClr val="tx1">
                    <a:lumMod val="75000"/>
                    <a:lumOff val="25000"/>
                  </a:schemeClr>
                </a:solidFill>
                <a:latin typeface="+mn-ea"/>
              </a:rPr>
              <a:t>　</a:t>
            </a:r>
            <a:r>
              <a:rPr lang="en-US" altLang="ja-JP" sz="2000" dirty="0">
                <a:solidFill>
                  <a:schemeClr val="accent1"/>
                </a:solidFill>
                <a:latin typeface="+mn-ea"/>
              </a:rPr>
              <a:t>A</a:t>
            </a:r>
            <a:r>
              <a:rPr lang="ja-JP" altLang="en-US" sz="2000" dirty="0">
                <a:solidFill>
                  <a:schemeClr val="tx1">
                    <a:lumMod val="75000"/>
                    <a:lumOff val="25000"/>
                  </a:schemeClr>
                </a:solidFill>
                <a:latin typeface="+mn-ea"/>
              </a:rPr>
              <a:t> </a:t>
            </a:r>
            <a:r>
              <a:rPr lang="en-US" altLang="ja-JP" sz="2000" dirty="0">
                <a:solidFill>
                  <a:schemeClr val="bg1">
                    <a:lumMod val="75000"/>
                    <a:lumOff val="25000"/>
                  </a:schemeClr>
                </a:solidFill>
                <a:latin typeface="+mn-ea"/>
              </a:rPr>
              <a:t>must</a:t>
            </a:r>
            <a:r>
              <a:rPr lang="en-US" altLang="ja-JP" sz="2000" dirty="0">
                <a:solidFill>
                  <a:schemeClr val="tx1">
                    <a:lumMod val="75000"/>
                    <a:lumOff val="25000"/>
                  </a:schemeClr>
                </a:solidFill>
                <a:latin typeface="+mn-ea"/>
              </a:rPr>
              <a:t> </a:t>
            </a:r>
            <a:r>
              <a:rPr lang="en-US" altLang="ja-JP" sz="2000" dirty="0">
                <a:solidFill>
                  <a:schemeClr val="accent6"/>
                </a:solidFill>
                <a:latin typeface="+mn-ea"/>
              </a:rPr>
              <a:t>run</a:t>
            </a:r>
            <a:r>
              <a:rPr lang="en-US" altLang="ja-JP" sz="2000" dirty="0">
                <a:solidFill>
                  <a:schemeClr val="tx1">
                    <a:lumMod val="75000"/>
                    <a:lumOff val="25000"/>
                  </a:schemeClr>
                </a:solidFill>
                <a:latin typeface="+mn-ea"/>
              </a:rPr>
              <a:t> </a:t>
            </a:r>
            <a:r>
              <a:rPr lang="en-US" altLang="ja-JP" sz="2000" dirty="0">
                <a:solidFill>
                  <a:schemeClr val="bg1">
                    <a:lumMod val="75000"/>
                    <a:lumOff val="25000"/>
                  </a:schemeClr>
                </a:solidFill>
                <a:latin typeface="+mn-ea"/>
              </a:rPr>
              <a:t>in the</a:t>
            </a:r>
            <a:r>
              <a:rPr lang="en-US" altLang="ja-JP" sz="2000" dirty="0">
                <a:solidFill>
                  <a:schemeClr val="tx1">
                    <a:lumMod val="75000"/>
                    <a:lumOff val="25000"/>
                  </a:schemeClr>
                </a:solidFill>
                <a:latin typeface="+mn-ea"/>
              </a:rPr>
              <a:t> </a:t>
            </a:r>
            <a:r>
              <a:rPr lang="en-US" altLang="ja-JP" sz="2000" dirty="0">
                <a:solidFill>
                  <a:schemeClr val="accent4"/>
                </a:solidFill>
                <a:latin typeface="+mn-ea"/>
              </a:rPr>
              <a:t>speed of 30km/h </a:t>
            </a:r>
            <a:r>
              <a:rPr lang="en-US" altLang="ja-JP" sz="2000" dirty="0">
                <a:solidFill>
                  <a:schemeClr val="bg1">
                    <a:lumMod val="75000"/>
                    <a:lumOff val="25000"/>
                  </a:schemeClr>
                </a:solidFill>
                <a:latin typeface="+mn-ea"/>
              </a:rPr>
              <a:t>to</a:t>
            </a:r>
            <a:r>
              <a:rPr lang="en-US" altLang="ja-JP" sz="2000" dirty="0">
                <a:solidFill>
                  <a:schemeClr val="tx1">
                    <a:lumMod val="75000"/>
                    <a:lumOff val="25000"/>
                  </a:schemeClr>
                </a:solidFill>
                <a:latin typeface="+mn-ea"/>
              </a:rPr>
              <a:t> </a:t>
            </a:r>
            <a:r>
              <a:rPr lang="en-US" altLang="ja-JP" sz="2000" dirty="0">
                <a:solidFill>
                  <a:schemeClr val="accent4"/>
                </a:solidFill>
                <a:latin typeface="+mn-ea"/>
              </a:rPr>
              <a:t>east</a:t>
            </a:r>
            <a:r>
              <a:rPr lang="en-US" altLang="ja-JP" sz="2000" dirty="0">
                <a:solidFill>
                  <a:schemeClr val="tx1">
                    <a:lumMod val="75000"/>
                    <a:lumOff val="25000"/>
                  </a:schemeClr>
                </a:solidFill>
                <a:latin typeface="+mn-ea"/>
              </a:rPr>
              <a:t> </a:t>
            </a:r>
            <a:r>
              <a:rPr lang="en-US" altLang="ja-JP" sz="2000" dirty="0">
                <a:solidFill>
                  <a:schemeClr val="bg1">
                    <a:lumMod val="75000"/>
                    <a:lumOff val="25000"/>
                  </a:schemeClr>
                </a:solidFill>
                <a:latin typeface="+mn-ea"/>
              </a:rPr>
              <a:t>for an </a:t>
            </a:r>
            <a:r>
              <a:rPr lang="en-US" altLang="ja-JP" sz="2000" dirty="0">
                <a:solidFill>
                  <a:schemeClr val="accent4"/>
                </a:solidFill>
                <a:latin typeface="+mn-ea"/>
              </a:rPr>
              <a:t>hour</a:t>
            </a:r>
            <a:r>
              <a:rPr lang="en-US" altLang="ja-JP" sz="2000" dirty="0">
                <a:solidFill>
                  <a:schemeClr val="accent5"/>
                </a:solidFill>
                <a:latin typeface="+mn-ea"/>
              </a:rPr>
              <a:t>.</a:t>
            </a:r>
            <a:endParaRPr kumimoji="1" lang="ja-JP" altLang="en-US" sz="2000" dirty="0">
              <a:solidFill>
                <a:schemeClr val="accent5"/>
              </a:solidFill>
              <a:latin typeface="+mn-ea"/>
            </a:endParaRPr>
          </a:p>
        </p:txBody>
      </p:sp>
      <p:sp>
        <p:nvSpPr>
          <p:cNvPr id="39" name="テキスト ボックス 38"/>
          <p:cNvSpPr txBox="1"/>
          <p:nvPr/>
        </p:nvSpPr>
        <p:spPr>
          <a:xfrm>
            <a:off x="9641342" y="1811718"/>
            <a:ext cx="2072378" cy="584775"/>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solidFill>
                  <a:schemeClr val="bg1">
                    <a:lumMod val="75000"/>
                    <a:lumOff val="25000"/>
                  </a:schemeClr>
                </a:solidFill>
                <a:latin typeface="+mn-ea"/>
              </a:rPr>
              <a:t>メソッドの後ろには</a:t>
            </a:r>
            <a:endParaRPr kumimoji="1" lang="en-US" altLang="ja-JP" sz="1600" dirty="0">
              <a:solidFill>
                <a:schemeClr val="bg1">
                  <a:lumMod val="75000"/>
                  <a:lumOff val="25000"/>
                </a:schemeClr>
              </a:solidFill>
              <a:latin typeface="+mn-ea"/>
            </a:endParaRPr>
          </a:p>
          <a:p>
            <a:r>
              <a:rPr kumimoji="1" lang="ja-JP" altLang="en-US" sz="1600" dirty="0">
                <a:solidFill>
                  <a:schemeClr val="bg1">
                    <a:lumMod val="75000"/>
                    <a:lumOff val="25000"/>
                  </a:schemeClr>
                </a:solidFill>
                <a:latin typeface="+mn-ea"/>
              </a:rPr>
              <a:t>必ず</a:t>
            </a:r>
            <a:r>
              <a:rPr lang="ja-JP" altLang="en-US" sz="1600" b="1" dirty="0">
                <a:solidFill>
                  <a:schemeClr val="bg1">
                    <a:lumMod val="75000"/>
                    <a:lumOff val="25000"/>
                  </a:schemeClr>
                </a:solidFill>
                <a:latin typeface="+mn-ea"/>
              </a:rPr>
              <a:t>（）</a:t>
            </a:r>
            <a:r>
              <a:rPr lang="ja-JP" altLang="en-US" sz="1600" dirty="0">
                <a:solidFill>
                  <a:schemeClr val="bg1">
                    <a:lumMod val="75000"/>
                    <a:lumOff val="25000"/>
                  </a:schemeClr>
                </a:solidFill>
                <a:latin typeface="+mn-ea"/>
              </a:rPr>
              <a:t>が必要</a:t>
            </a:r>
            <a:endParaRPr kumimoji="1" lang="ja-JP" altLang="en-US" sz="1600" dirty="0">
              <a:solidFill>
                <a:schemeClr val="bg1">
                  <a:lumMod val="75000"/>
                  <a:lumOff val="25000"/>
                </a:schemeClr>
              </a:solidFill>
              <a:latin typeface="+mn-ea"/>
            </a:endParaRPr>
          </a:p>
        </p:txBody>
      </p:sp>
      <p:pic>
        <p:nvPicPr>
          <p:cNvPr id="40" name="図 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3673" y="1569140"/>
            <a:ext cx="408793" cy="360901"/>
          </a:xfrm>
          <a:prstGeom prst="rect">
            <a:avLst/>
          </a:prstGeom>
        </p:spPr>
      </p:pic>
      <p:sp>
        <p:nvSpPr>
          <p:cNvPr id="6" name="正方形/長方形 5">
            <a:extLst>
              <a:ext uri="{FF2B5EF4-FFF2-40B4-BE49-F238E27FC236}">
                <a16:creationId xmlns:a16="http://schemas.microsoft.com/office/drawing/2014/main" id="{94B57C08-14B3-4076-9882-F75E2145289B}"/>
              </a:ext>
            </a:extLst>
          </p:cNvPr>
          <p:cNvSpPr/>
          <p:nvPr/>
        </p:nvSpPr>
        <p:spPr>
          <a:xfrm>
            <a:off x="3302443" y="2481716"/>
            <a:ext cx="1736365" cy="5017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8" name="正方形/長方形 27">
            <a:extLst>
              <a:ext uri="{FF2B5EF4-FFF2-40B4-BE49-F238E27FC236}">
                <a16:creationId xmlns:a16="http://schemas.microsoft.com/office/drawing/2014/main" id="{0471BA5A-2BE1-44BA-9B5D-045970A665B4}"/>
              </a:ext>
            </a:extLst>
          </p:cNvPr>
          <p:cNvSpPr/>
          <p:nvPr/>
        </p:nvSpPr>
        <p:spPr>
          <a:xfrm>
            <a:off x="5124167" y="2481716"/>
            <a:ext cx="639538" cy="4571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9" name="正方形/長方形 28">
            <a:extLst>
              <a:ext uri="{FF2B5EF4-FFF2-40B4-BE49-F238E27FC236}">
                <a16:creationId xmlns:a16="http://schemas.microsoft.com/office/drawing/2014/main" id="{478EBF84-373B-41A5-99FB-959397F5B22D}"/>
              </a:ext>
            </a:extLst>
          </p:cNvPr>
          <p:cNvSpPr/>
          <p:nvPr/>
        </p:nvSpPr>
        <p:spPr>
          <a:xfrm>
            <a:off x="5977729" y="2481716"/>
            <a:ext cx="1599536" cy="45719"/>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33" name="正方形/長方形 32">
            <a:extLst>
              <a:ext uri="{FF2B5EF4-FFF2-40B4-BE49-F238E27FC236}">
                <a16:creationId xmlns:a16="http://schemas.microsoft.com/office/drawing/2014/main" id="{C7A98BAD-E25D-450E-95F4-421477CCBDAA}"/>
              </a:ext>
            </a:extLst>
          </p:cNvPr>
          <p:cNvSpPr/>
          <p:nvPr/>
        </p:nvSpPr>
        <p:spPr>
          <a:xfrm>
            <a:off x="7739515" y="2481716"/>
            <a:ext cx="279705" cy="4571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2" name="四角形: 角を丸くする 21">
            <a:extLst>
              <a:ext uri="{FF2B5EF4-FFF2-40B4-BE49-F238E27FC236}">
                <a16:creationId xmlns:a16="http://schemas.microsoft.com/office/drawing/2014/main" id="{8AF1AB95-970A-48A9-B264-CB3B06A074B5}"/>
              </a:ext>
            </a:extLst>
          </p:cNvPr>
          <p:cNvSpPr/>
          <p:nvPr/>
        </p:nvSpPr>
        <p:spPr>
          <a:xfrm>
            <a:off x="1671817" y="3151812"/>
            <a:ext cx="2416063" cy="900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chemeClr val="bg1">
                    <a:lumMod val="75000"/>
                    <a:lumOff val="25000"/>
                  </a:schemeClr>
                </a:solidFill>
                <a:latin typeface="+mn-ea"/>
              </a:rPr>
              <a:t>オブジェクト</a:t>
            </a:r>
            <a:endParaRPr kumimoji="1" lang="en-US" altLang="ja-JP" sz="1400" b="1"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自分が指示をしたい場所</a:t>
            </a:r>
            <a:endParaRPr lang="en-US" altLang="ja-JP" sz="1400" dirty="0">
              <a:solidFill>
                <a:schemeClr val="bg1">
                  <a:lumMod val="75000"/>
                  <a:lumOff val="25000"/>
                </a:schemeClr>
              </a:solidFill>
              <a:latin typeface="+mn-ea"/>
            </a:endParaRPr>
          </a:p>
          <a:p>
            <a:r>
              <a:rPr kumimoji="1" lang="ja-JP" altLang="en-US" sz="1400" dirty="0">
                <a:solidFill>
                  <a:schemeClr val="bg1">
                    <a:lumMod val="75000"/>
                    <a:lumOff val="25000"/>
                  </a:schemeClr>
                </a:solidFill>
                <a:latin typeface="+mn-ea"/>
              </a:rPr>
              <a:t>　例）</a:t>
            </a:r>
            <a:r>
              <a:rPr kumimoji="1" lang="en-US" altLang="ja-JP" sz="1400" dirty="0">
                <a:solidFill>
                  <a:schemeClr val="bg1">
                    <a:lumMod val="75000"/>
                    <a:lumOff val="25000"/>
                  </a:schemeClr>
                </a:solidFill>
                <a:latin typeface="+mn-ea"/>
              </a:rPr>
              <a:t>A </a:t>
            </a:r>
            <a:r>
              <a:rPr kumimoji="1" lang="ja-JP" altLang="en-US" sz="1400" dirty="0">
                <a:solidFill>
                  <a:schemeClr val="bg1">
                    <a:lumMod val="75000"/>
                    <a:lumOff val="25000"/>
                  </a:schemeClr>
                </a:solidFill>
                <a:latin typeface="+mn-ea"/>
              </a:rPr>
              <a:t>君は</a:t>
            </a:r>
          </a:p>
        </p:txBody>
      </p:sp>
      <p:sp>
        <p:nvSpPr>
          <p:cNvPr id="23" name="角丸四角形 26">
            <a:extLst>
              <a:ext uri="{FF2B5EF4-FFF2-40B4-BE49-F238E27FC236}">
                <a16:creationId xmlns:a16="http://schemas.microsoft.com/office/drawing/2014/main" id="{C3914AE9-52F9-4EA7-88FA-D972DB172BE8}"/>
              </a:ext>
            </a:extLst>
          </p:cNvPr>
          <p:cNvSpPr/>
          <p:nvPr/>
        </p:nvSpPr>
        <p:spPr>
          <a:xfrm>
            <a:off x="4293055" y="3154784"/>
            <a:ext cx="2093395" cy="900000"/>
          </a:xfrm>
          <a:prstGeom prst="roundRect">
            <a:avLst/>
          </a:prstGeom>
          <a:solidFill>
            <a:schemeClr val="accent6">
              <a:lumMod val="20000"/>
              <a:lumOff val="80000"/>
            </a:schemeClr>
          </a:solidFill>
          <a:ln>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r>
              <a:rPr lang="ja-JP" altLang="en-US" sz="1400" b="1" dirty="0">
                <a:solidFill>
                  <a:schemeClr val="bg1">
                    <a:lumMod val="75000"/>
                    <a:lumOff val="25000"/>
                  </a:schemeClr>
                </a:solidFill>
                <a:latin typeface="+mn-ea"/>
              </a:rPr>
              <a:t>メソッド</a:t>
            </a:r>
            <a:endParaRPr lang="en-US" altLang="ja-JP" sz="1400" b="1"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自分がさせたい事</a:t>
            </a:r>
            <a:endParaRPr lang="en-US" altLang="ja-JP" sz="1400" dirty="0">
              <a:solidFill>
                <a:schemeClr val="bg1">
                  <a:lumMod val="75000"/>
                  <a:lumOff val="25000"/>
                </a:schemeClr>
              </a:solidFill>
              <a:latin typeface="+mn-ea"/>
            </a:endParaRPr>
          </a:p>
          <a:p>
            <a:r>
              <a:rPr kumimoji="1" lang="ja-JP" altLang="en-US" sz="1400" dirty="0">
                <a:solidFill>
                  <a:schemeClr val="bg1">
                    <a:lumMod val="75000"/>
                    <a:lumOff val="25000"/>
                  </a:schemeClr>
                </a:solidFill>
                <a:latin typeface="+mn-ea"/>
              </a:rPr>
              <a:t>　</a:t>
            </a:r>
            <a:r>
              <a:rPr lang="ja-JP" altLang="en-US" sz="1400" dirty="0">
                <a:solidFill>
                  <a:schemeClr val="bg1">
                    <a:lumMod val="75000"/>
                    <a:lumOff val="25000"/>
                  </a:schemeClr>
                </a:solidFill>
                <a:latin typeface="+mn-ea"/>
              </a:rPr>
              <a:t>例）走ってください</a:t>
            </a:r>
            <a:endParaRPr kumimoji="1" lang="ja-JP" altLang="en-US" sz="1400" dirty="0">
              <a:solidFill>
                <a:schemeClr val="bg1">
                  <a:lumMod val="75000"/>
                  <a:lumOff val="25000"/>
                </a:schemeClr>
              </a:solidFill>
              <a:latin typeface="+mn-ea"/>
            </a:endParaRPr>
          </a:p>
        </p:txBody>
      </p:sp>
      <p:sp>
        <p:nvSpPr>
          <p:cNvPr id="24" name="角丸四角形 26">
            <a:extLst>
              <a:ext uri="{FF2B5EF4-FFF2-40B4-BE49-F238E27FC236}">
                <a16:creationId xmlns:a16="http://schemas.microsoft.com/office/drawing/2014/main" id="{42F44823-8962-4E13-A47B-71789F655AC6}"/>
              </a:ext>
            </a:extLst>
          </p:cNvPr>
          <p:cNvSpPr/>
          <p:nvPr/>
        </p:nvSpPr>
        <p:spPr>
          <a:xfrm>
            <a:off x="5443936" y="4192990"/>
            <a:ext cx="3424554" cy="900000"/>
          </a:xfrm>
          <a:prstGeom prst="roundRect">
            <a:avLst/>
          </a:prstGeom>
          <a:solidFill>
            <a:schemeClr val="accent4">
              <a:lumMod val="20000"/>
              <a:lumOff val="80000"/>
            </a:schemeClr>
          </a:solidFill>
          <a:ln>
            <a:solidFill>
              <a:schemeClr val="accent3"/>
            </a:solidFill>
          </a:ln>
        </p:spPr>
        <p:style>
          <a:lnRef idx="3">
            <a:schemeClr val="lt1"/>
          </a:lnRef>
          <a:fillRef idx="1">
            <a:schemeClr val="accent5"/>
          </a:fillRef>
          <a:effectRef idx="1">
            <a:schemeClr val="accent5"/>
          </a:effectRef>
          <a:fontRef idx="minor">
            <a:schemeClr val="lt1"/>
          </a:fontRef>
        </p:style>
        <p:txBody>
          <a:bodyPr rtlCol="0" anchor="ctr"/>
          <a:lstStyle/>
          <a:p>
            <a:r>
              <a:rPr lang="ja-JP" altLang="en-US" sz="1400" b="1" dirty="0">
                <a:solidFill>
                  <a:schemeClr val="bg1">
                    <a:lumMod val="75000"/>
                    <a:lumOff val="25000"/>
                  </a:schemeClr>
                </a:solidFill>
                <a:latin typeface="+mn-ea"/>
              </a:rPr>
              <a:t>パラメータ</a:t>
            </a:r>
            <a:endParaRPr lang="en-US" altLang="ja-JP" sz="1400" b="1"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するために必要な要素</a:t>
            </a:r>
            <a:endParaRPr lang="en-US" altLang="ja-JP" sz="1400" dirty="0">
              <a:solidFill>
                <a:schemeClr val="bg1">
                  <a:lumMod val="75000"/>
                  <a:lumOff val="25000"/>
                </a:schemeClr>
              </a:solidFill>
              <a:latin typeface="+mn-ea"/>
            </a:endParaRPr>
          </a:p>
          <a:p>
            <a:r>
              <a:rPr kumimoji="1" lang="ja-JP" altLang="en-US" sz="1400" dirty="0">
                <a:solidFill>
                  <a:schemeClr val="bg1">
                    <a:lumMod val="75000"/>
                    <a:lumOff val="25000"/>
                  </a:schemeClr>
                </a:solidFill>
                <a:latin typeface="+mn-ea"/>
              </a:rPr>
              <a:t>　例）時速</a:t>
            </a:r>
            <a:r>
              <a:rPr kumimoji="1" lang="en-US" altLang="ja-JP" sz="1400" dirty="0">
                <a:solidFill>
                  <a:schemeClr val="bg1">
                    <a:lumMod val="75000"/>
                    <a:lumOff val="25000"/>
                  </a:schemeClr>
                </a:solidFill>
                <a:latin typeface="+mn-ea"/>
              </a:rPr>
              <a:t>30km</a:t>
            </a:r>
            <a:r>
              <a:rPr kumimoji="1" lang="ja-JP" altLang="en-US" sz="1400" dirty="0">
                <a:solidFill>
                  <a:schemeClr val="bg1">
                    <a:lumMod val="75000"/>
                    <a:lumOff val="25000"/>
                  </a:schemeClr>
                </a:solidFill>
                <a:latin typeface="+mn-ea"/>
              </a:rPr>
              <a:t>で東へ</a:t>
            </a:r>
            <a:r>
              <a:rPr lang="en-US" altLang="ja-JP" sz="1400" dirty="0">
                <a:solidFill>
                  <a:schemeClr val="bg1">
                    <a:lumMod val="75000"/>
                    <a:lumOff val="25000"/>
                  </a:schemeClr>
                </a:solidFill>
                <a:latin typeface="+mn-ea"/>
              </a:rPr>
              <a:t>1</a:t>
            </a:r>
            <a:r>
              <a:rPr lang="ja-JP" altLang="en-US" sz="1400" dirty="0">
                <a:solidFill>
                  <a:schemeClr val="bg1">
                    <a:lumMod val="75000"/>
                    <a:lumOff val="25000"/>
                  </a:schemeClr>
                </a:solidFill>
                <a:latin typeface="+mn-ea"/>
              </a:rPr>
              <a:t>時間</a:t>
            </a:r>
            <a:endParaRPr kumimoji="1" lang="ja-JP" altLang="en-US" sz="1400" dirty="0">
              <a:solidFill>
                <a:schemeClr val="bg1">
                  <a:lumMod val="75000"/>
                  <a:lumOff val="25000"/>
                </a:schemeClr>
              </a:solidFill>
              <a:latin typeface="+mn-ea"/>
            </a:endParaRPr>
          </a:p>
        </p:txBody>
      </p:sp>
      <p:sp>
        <p:nvSpPr>
          <p:cNvPr id="27" name="角丸四角形 26">
            <a:extLst>
              <a:ext uri="{FF2B5EF4-FFF2-40B4-BE49-F238E27FC236}">
                <a16:creationId xmlns:a16="http://schemas.microsoft.com/office/drawing/2014/main" id="{C2D4E76F-110E-4711-AB19-8746085266C4}"/>
              </a:ext>
            </a:extLst>
          </p:cNvPr>
          <p:cNvSpPr/>
          <p:nvPr/>
        </p:nvSpPr>
        <p:spPr>
          <a:xfrm>
            <a:off x="8972421" y="4192990"/>
            <a:ext cx="1374394" cy="900000"/>
          </a:xfrm>
          <a:prstGeom prst="roundRect">
            <a:avLst/>
          </a:prstGeom>
          <a:solidFill>
            <a:schemeClr val="accent5">
              <a:lumMod val="20000"/>
              <a:lumOff val="80000"/>
            </a:schemeClr>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r>
              <a:rPr lang="ja-JP" altLang="en-US" sz="1400" b="1" dirty="0">
                <a:solidFill>
                  <a:schemeClr val="bg1">
                    <a:lumMod val="75000"/>
                    <a:lumOff val="25000"/>
                  </a:schemeClr>
                </a:solidFill>
                <a:latin typeface="+mn-ea"/>
              </a:rPr>
              <a:t>セミコロン</a:t>
            </a:r>
            <a:endParaRPr lang="en-US" altLang="ja-JP" sz="1400" b="1"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文の終わり</a:t>
            </a:r>
            <a:endParaRPr lang="en-US" altLang="ja-JP" sz="1400" dirty="0">
              <a:solidFill>
                <a:schemeClr val="bg1">
                  <a:lumMod val="75000"/>
                  <a:lumOff val="25000"/>
                </a:schemeClr>
              </a:solidFill>
              <a:latin typeface="+mn-ea"/>
            </a:endParaRPr>
          </a:p>
          <a:p>
            <a:r>
              <a:rPr kumimoji="1" lang="ja-JP" altLang="en-US" sz="1400" dirty="0">
                <a:solidFill>
                  <a:schemeClr val="bg1">
                    <a:lumMod val="75000"/>
                    <a:lumOff val="25000"/>
                  </a:schemeClr>
                </a:solidFill>
                <a:latin typeface="+mn-ea"/>
              </a:rPr>
              <a:t>　</a:t>
            </a:r>
            <a:r>
              <a:rPr lang="ja-JP" altLang="en-US" sz="1400" dirty="0">
                <a:solidFill>
                  <a:schemeClr val="bg1">
                    <a:lumMod val="75000"/>
                    <a:lumOff val="25000"/>
                  </a:schemeClr>
                </a:solidFill>
                <a:latin typeface="+mn-ea"/>
              </a:rPr>
              <a:t>例）。</a:t>
            </a:r>
            <a:endParaRPr kumimoji="1" lang="ja-JP" altLang="en-US" sz="1400" dirty="0">
              <a:solidFill>
                <a:schemeClr val="bg1">
                  <a:lumMod val="75000"/>
                  <a:lumOff val="25000"/>
                </a:schemeClr>
              </a:solidFill>
              <a:latin typeface="+mn-ea"/>
            </a:endParaRPr>
          </a:p>
        </p:txBody>
      </p:sp>
    </p:spTree>
    <p:extLst>
      <p:ext uri="{BB962C8B-B14F-4D97-AF65-F5344CB8AC3E}">
        <p14:creationId xmlns:p14="http://schemas.microsoft.com/office/powerpoint/2010/main" val="386091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A1A86B1C-8F21-6246-9CDD-62F839FD8586}"/>
              </a:ext>
            </a:extLst>
          </p:cNvPr>
          <p:cNvSpPr>
            <a:spLocks noGrp="1"/>
          </p:cNvSpPr>
          <p:nvPr>
            <p:ph type="ftr" sz="quarter" idx="13"/>
          </p:nvPr>
        </p:nvSpPr>
        <p:spPr/>
        <p:txBody>
          <a:bodyPr/>
          <a:lstStyle/>
          <a:p>
            <a:r>
              <a:rPr kumimoji="1" lang="en" altLang="ja-JP" dirty="0"/>
              <a:t>Copyleft © 2020 Cybozu, Inc.</a:t>
            </a:r>
            <a:endParaRPr kumimoji="1" lang="ja-JP" altLang="en-US" dirty="0"/>
          </a:p>
        </p:txBody>
      </p:sp>
      <p:sp>
        <p:nvSpPr>
          <p:cNvPr id="21" name="コンテンツ プレースホルダー 2"/>
          <p:cNvSpPr>
            <a:spLocks noGrp="1"/>
          </p:cNvSpPr>
          <p:nvPr>
            <p:ph sz="quarter" idx="14"/>
          </p:nvPr>
        </p:nvSpPr>
        <p:spPr>
          <a:xfrm>
            <a:off x="438148" y="1163096"/>
            <a:ext cx="11496676" cy="5188454"/>
          </a:xfrm>
        </p:spPr>
        <p:txBody>
          <a:bodyPr>
            <a:normAutofit/>
          </a:bodyPr>
          <a:lstStyle/>
          <a:p>
            <a:pPr marL="0" indent="0">
              <a:buNone/>
            </a:pPr>
            <a:r>
              <a:rPr lang="ja-JP" altLang="en-US"/>
              <a:t>データ型：プログラミング</a:t>
            </a:r>
            <a:r>
              <a:rPr lang="ja-JP" altLang="en-US" dirty="0"/>
              <a:t>言語が扱うデータをいくつかの種類に分類し、</a:t>
            </a:r>
            <a:endParaRPr lang="en-US" altLang="ja-JP" dirty="0"/>
          </a:p>
          <a:p>
            <a:pPr marL="0" indent="0">
              <a:buNone/>
            </a:pPr>
            <a:r>
              <a:rPr lang="ja-JP" altLang="en-US" dirty="0"/>
              <a:t>　　　　　それぞれについて取り扱い方や表記方法などの規約を</a:t>
            </a:r>
            <a:r>
              <a:rPr lang="ja-JP" altLang="en-US"/>
              <a:t>定めたもの</a:t>
            </a:r>
            <a:br>
              <a:rPr lang="en-US" altLang="ja-JP" dirty="0"/>
            </a:br>
            <a:endParaRPr lang="en-US" altLang="ja-JP" dirty="0"/>
          </a:p>
          <a:p>
            <a:pPr marL="0" indent="0">
              <a:buNone/>
            </a:pPr>
            <a:r>
              <a:rPr lang="en-US" altLang="ja-JP" dirty="0"/>
              <a:t>JavaScript</a:t>
            </a:r>
            <a:r>
              <a:rPr lang="ja-JP" altLang="en-US" dirty="0"/>
              <a:t>の主なデータ型</a:t>
            </a:r>
            <a:endParaRPr lang="en-US" altLang="ja-JP" dirty="0"/>
          </a:p>
          <a:p>
            <a:pPr marL="0" indent="0">
              <a:buNone/>
            </a:pPr>
            <a:r>
              <a:rPr lang="ja-JP" altLang="en-US" dirty="0"/>
              <a:t>　文字（</a:t>
            </a:r>
            <a:r>
              <a:rPr lang="en-US" altLang="ja-JP" dirty="0"/>
              <a:t>String</a:t>
            </a:r>
            <a:r>
              <a:rPr lang="ja-JP" altLang="en-US"/>
              <a:t>）　：</a:t>
            </a:r>
            <a:r>
              <a:rPr lang="ja-JP" altLang="en-US" dirty="0"/>
              <a:t>シングルクォートか、ダブルクォート</a:t>
            </a:r>
            <a:r>
              <a:rPr lang="ja-JP" altLang="en-US"/>
              <a:t>で囲む</a:t>
            </a:r>
            <a:endParaRPr lang="en-US" altLang="ja-JP" dirty="0"/>
          </a:p>
          <a:p>
            <a:pPr marL="0" indent="0">
              <a:buNone/>
            </a:pPr>
            <a:r>
              <a:rPr lang="ja-JP" altLang="en-US" dirty="0"/>
              <a:t>　数値（</a:t>
            </a:r>
            <a:r>
              <a:rPr lang="en-US" altLang="ja-JP" dirty="0"/>
              <a:t>Number</a:t>
            </a:r>
            <a:r>
              <a:rPr lang="ja-JP" altLang="en-US" dirty="0"/>
              <a:t>）：何もつけずに数値で記載</a:t>
            </a:r>
            <a:endParaRPr lang="en-US" altLang="ja-JP" dirty="0"/>
          </a:p>
        </p:txBody>
      </p:sp>
      <p:sp>
        <p:nvSpPr>
          <p:cNvPr id="2" name="タイトル 1"/>
          <p:cNvSpPr>
            <a:spLocks noGrp="1"/>
          </p:cNvSpPr>
          <p:nvPr>
            <p:ph type="title"/>
          </p:nvPr>
        </p:nvSpPr>
        <p:spPr/>
        <p:txBody>
          <a:bodyPr/>
          <a:lstStyle/>
          <a:p>
            <a:r>
              <a:rPr lang="ja-JP" altLang="en-US"/>
              <a:t>データ型</a:t>
            </a:r>
          </a:p>
        </p:txBody>
      </p:sp>
      <p:sp>
        <p:nvSpPr>
          <p:cNvPr id="12" name="スライド番号プレースホルダー 11">
            <a:extLst>
              <a:ext uri="{FF2B5EF4-FFF2-40B4-BE49-F238E27FC236}">
                <a16:creationId xmlns:a16="http://schemas.microsoft.com/office/drawing/2014/main" id="{8DEAAD51-8316-3645-A477-2255D297BE8B}"/>
              </a:ext>
            </a:extLst>
          </p:cNvPr>
          <p:cNvSpPr>
            <a:spLocks noGrp="1"/>
          </p:cNvSpPr>
          <p:nvPr>
            <p:ph type="sldNum" sz="quarter" idx="15"/>
          </p:nvPr>
        </p:nvSpPr>
        <p:spPr/>
        <p:txBody>
          <a:bodyPr/>
          <a:lstStyle/>
          <a:p>
            <a:fld id="{D25A7422-5852-4FCB-8C25-D442DB577CD0}" type="slidenum">
              <a:rPr kumimoji="1" lang="ja-JP" altLang="en-US" smtClean="0"/>
              <a:pPr/>
              <a:t>16</a:t>
            </a:fld>
            <a:endParaRPr kumimoji="1" lang="ja-JP" altLang="en-US"/>
          </a:p>
        </p:txBody>
      </p:sp>
      <p:sp>
        <p:nvSpPr>
          <p:cNvPr id="29" name="角丸四角形 28"/>
          <p:cNvSpPr/>
          <p:nvPr/>
        </p:nvSpPr>
        <p:spPr>
          <a:xfrm>
            <a:off x="687977" y="3561041"/>
            <a:ext cx="2463528" cy="412113"/>
          </a:xfrm>
          <a:prstGeom prst="roundRect">
            <a:avLst/>
          </a:prstGeom>
          <a:solidFill>
            <a:srgbClr val="7030A0">
              <a:alpha val="9000"/>
            </a:srgb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grpSp>
        <p:nvGrpSpPr>
          <p:cNvPr id="5" name="グループ化 4">
            <a:extLst>
              <a:ext uri="{FF2B5EF4-FFF2-40B4-BE49-F238E27FC236}">
                <a16:creationId xmlns:a16="http://schemas.microsoft.com/office/drawing/2014/main" id="{0B9B5AC1-4A4A-4940-9F49-411369EC1745}"/>
              </a:ext>
            </a:extLst>
          </p:cNvPr>
          <p:cNvGrpSpPr/>
          <p:nvPr/>
        </p:nvGrpSpPr>
        <p:grpSpPr>
          <a:xfrm>
            <a:off x="2093248" y="4400211"/>
            <a:ext cx="7011988" cy="2093691"/>
            <a:chOff x="2589212" y="4109059"/>
            <a:chExt cx="7011988" cy="2093691"/>
          </a:xfrm>
        </p:grpSpPr>
        <p:sp>
          <p:nvSpPr>
            <p:cNvPr id="39" name="テキスト ボックス 38"/>
            <p:cNvSpPr txBox="1"/>
            <p:nvPr/>
          </p:nvSpPr>
          <p:spPr>
            <a:xfrm>
              <a:off x="2589212" y="5423131"/>
              <a:ext cx="246352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a:t>
              </a:r>
              <a:r>
                <a:rPr kumimoji="1" lang="ja-JP" altLang="en-US" sz="1400">
                  <a:solidFill>
                    <a:schemeClr val="bg1">
                      <a:lumMod val="75000"/>
                      <a:lumOff val="25000"/>
                    </a:schemeClr>
                  </a:solidFill>
                  <a:latin typeface="+mn-ea"/>
                </a:rPr>
                <a:t>私は</a:t>
              </a:r>
              <a:r>
                <a:rPr lang="en-US" altLang="ja-JP" sz="1400" dirty="0">
                  <a:solidFill>
                    <a:schemeClr val="bg1">
                      <a:lumMod val="75000"/>
                      <a:lumOff val="25000"/>
                    </a:schemeClr>
                  </a:solidFill>
                  <a:latin typeface="+mn-ea"/>
                </a:rPr>
                <a:t>'</a:t>
              </a:r>
              <a:r>
                <a:rPr kumimoji="1" lang="en-US" altLang="ja-JP" sz="1400" dirty="0">
                  <a:solidFill>
                    <a:schemeClr val="bg1">
                      <a:lumMod val="75000"/>
                      <a:lumOff val="25000"/>
                    </a:schemeClr>
                  </a:solidFill>
                  <a:latin typeface="+mn-ea"/>
                </a:rPr>
                <a:t> + 27 + </a:t>
              </a:r>
              <a:r>
                <a:rPr lang="en-US" altLang="ja-JP" sz="1400" dirty="0">
                  <a:solidFill>
                    <a:schemeClr val="bg1">
                      <a:lumMod val="75000"/>
                      <a:lumOff val="25000"/>
                    </a:schemeClr>
                  </a:solidFill>
                  <a:latin typeface="+mn-ea"/>
                </a:rPr>
                <a:t>'</a:t>
              </a:r>
              <a:r>
                <a:rPr kumimoji="1" lang="ja-JP" altLang="en-US" sz="1400">
                  <a:solidFill>
                    <a:schemeClr val="bg1">
                      <a:lumMod val="75000"/>
                      <a:lumOff val="25000"/>
                    </a:schemeClr>
                  </a:solidFill>
                  <a:latin typeface="+mn-ea"/>
                </a:rPr>
                <a:t>歳です</a:t>
              </a:r>
              <a:r>
                <a:rPr kumimoji="1" lang="en-US" altLang="ja-JP" sz="1400" dirty="0">
                  <a:solidFill>
                    <a:schemeClr val="bg1">
                      <a:lumMod val="75000"/>
                      <a:lumOff val="25000"/>
                    </a:schemeClr>
                  </a:solidFill>
                  <a:latin typeface="+mn-ea"/>
                </a:rPr>
                <a:t>'</a:t>
              </a:r>
              <a:endParaRPr kumimoji="1" lang="ja-JP" altLang="en-US" sz="1400">
                <a:solidFill>
                  <a:schemeClr val="bg1">
                    <a:lumMod val="75000"/>
                    <a:lumOff val="25000"/>
                  </a:schemeClr>
                </a:solidFill>
                <a:latin typeface="+mn-ea"/>
              </a:endParaRPr>
            </a:p>
          </p:txBody>
        </p:sp>
        <p:sp>
          <p:nvSpPr>
            <p:cNvPr id="22" name="テキスト ボックス 21"/>
            <p:cNvSpPr txBox="1"/>
            <p:nvPr/>
          </p:nvSpPr>
          <p:spPr>
            <a:xfrm>
              <a:off x="2589212" y="5894973"/>
              <a:ext cx="246352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a:t>
              </a:r>
              <a:r>
                <a:rPr lang="ja-JP" altLang="en-US" sz="1400">
                  <a:solidFill>
                    <a:schemeClr val="bg1">
                      <a:lumMod val="75000"/>
                      <a:lumOff val="25000"/>
                    </a:schemeClr>
                  </a:solidFill>
                  <a:latin typeface="+mn-ea"/>
                </a:rPr>
                <a:t>弟は</a:t>
              </a:r>
              <a:r>
                <a:rPr kumimoji="1" lang="en-US" altLang="ja-JP" sz="1400" dirty="0">
                  <a:solidFill>
                    <a:schemeClr val="bg1">
                      <a:lumMod val="75000"/>
                      <a:lumOff val="25000"/>
                    </a:schemeClr>
                  </a:solidFill>
                  <a:latin typeface="+mn-ea"/>
                </a:rPr>
                <a:t>${20 + 3}</a:t>
              </a:r>
              <a:r>
                <a:rPr kumimoji="1" lang="ja-JP" altLang="en-US" sz="1400">
                  <a:solidFill>
                    <a:schemeClr val="bg1">
                      <a:lumMod val="75000"/>
                      <a:lumOff val="25000"/>
                    </a:schemeClr>
                  </a:solidFill>
                  <a:latin typeface="+mn-ea"/>
                </a:rPr>
                <a:t>歳です</a:t>
              </a:r>
              <a:r>
                <a:rPr kumimoji="1" lang="en-US" altLang="ja-JP" sz="1400" dirty="0">
                  <a:solidFill>
                    <a:schemeClr val="bg1">
                      <a:lumMod val="75000"/>
                      <a:lumOff val="25000"/>
                    </a:schemeClr>
                  </a:solidFill>
                  <a:latin typeface="+mn-ea"/>
                </a:rPr>
                <a:t>`</a:t>
              </a:r>
              <a:endParaRPr kumimoji="1" lang="ja-JP" altLang="en-US" sz="1400">
                <a:solidFill>
                  <a:schemeClr val="bg1">
                    <a:lumMod val="75000"/>
                    <a:lumOff val="25000"/>
                  </a:schemeClr>
                </a:solidFill>
                <a:latin typeface="+mn-ea"/>
              </a:endParaRPr>
            </a:p>
          </p:txBody>
        </p:sp>
        <p:sp>
          <p:nvSpPr>
            <p:cNvPr id="23" name="テキスト ボックス 22"/>
            <p:cNvSpPr txBox="1"/>
            <p:nvPr/>
          </p:nvSpPr>
          <p:spPr>
            <a:xfrm>
              <a:off x="4235116" y="4121658"/>
              <a:ext cx="81762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3 + 7</a:t>
              </a:r>
              <a:endParaRPr kumimoji="1" lang="ja-JP" altLang="en-US" sz="1400">
                <a:solidFill>
                  <a:schemeClr val="bg1">
                    <a:lumMod val="75000"/>
                    <a:lumOff val="25000"/>
                  </a:schemeClr>
                </a:solidFill>
                <a:latin typeface="+mn-ea"/>
              </a:endParaRPr>
            </a:p>
          </p:txBody>
        </p:sp>
        <p:sp>
          <p:nvSpPr>
            <p:cNvPr id="24" name="テキスト ボックス 23"/>
            <p:cNvSpPr txBox="1"/>
            <p:nvPr/>
          </p:nvSpPr>
          <p:spPr>
            <a:xfrm>
              <a:off x="4235116" y="4582015"/>
              <a:ext cx="81762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'3 + 7'</a:t>
              </a:r>
              <a:endParaRPr kumimoji="1" lang="ja-JP" altLang="en-US" sz="1400" dirty="0">
                <a:solidFill>
                  <a:schemeClr val="bg1">
                    <a:lumMod val="75000"/>
                    <a:lumOff val="25000"/>
                  </a:schemeClr>
                </a:solidFill>
                <a:latin typeface="+mn-ea"/>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4851579"/>
              <a:ext cx="1207770" cy="1207770"/>
            </a:xfrm>
            <a:prstGeom prst="rect">
              <a:avLst/>
            </a:prstGeom>
          </p:spPr>
        </p:pic>
        <p:cxnSp>
          <p:nvCxnSpPr>
            <p:cNvPr id="17" name="カギ線コネクタ 16"/>
            <p:cNvCxnSpPr>
              <a:cxnSpLocks/>
              <a:stCxn id="23" idx="3"/>
            </p:cNvCxnSpPr>
            <p:nvPr/>
          </p:nvCxnSpPr>
          <p:spPr>
            <a:xfrm>
              <a:off x="5052739" y="4275547"/>
              <a:ext cx="973993" cy="750748"/>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cxnSpLocks/>
              <a:stCxn id="24" idx="3"/>
            </p:cNvCxnSpPr>
            <p:nvPr/>
          </p:nvCxnSpPr>
          <p:spPr>
            <a:xfrm>
              <a:off x="5052739" y="4735904"/>
              <a:ext cx="979208" cy="455675"/>
            </a:xfrm>
            <a:prstGeom prst="bentConnector3">
              <a:avLst>
                <a:gd name="adj1" fmla="val 50000"/>
              </a:avLst>
            </a:prstGeom>
            <a:ln w="158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a:endCxn id="43" idx="1"/>
            </p:cNvCxnSpPr>
            <p:nvPr/>
          </p:nvCxnSpPr>
          <p:spPr>
            <a:xfrm flipV="1">
              <a:off x="7237907" y="4262948"/>
              <a:ext cx="908272" cy="725690"/>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8146179" y="4109059"/>
              <a:ext cx="7546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10</a:t>
              </a:r>
              <a:endParaRPr kumimoji="1" lang="ja-JP" altLang="en-US" sz="1400">
                <a:solidFill>
                  <a:schemeClr val="bg1">
                    <a:lumMod val="75000"/>
                    <a:lumOff val="25000"/>
                  </a:schemeClr>
                </a:solidFill>
                <a:latin typeface="+mn-ea"/>
              </a:endParaRPr>
            </a:p>
          </p:txBody>
        </p:sp>
        <p:sp>
          <p:nvSpPr>
            <p:cNvPr id="45" name="テキスト ボックス 44"/>
            <p:cNvSpPr txBox="1"/>
            <p:nvPr/>
          </p:nvSpPr>
          <p:spPr>
            <a:xfrm>
              <a:off x="8139371" y="4576178"/>
              <a:ext cx="76143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'3 + 7'</a:t>
              </a:r>
              <a:endParaRPr kumimoji="1" lang="ja-JP" altLang="en-US" sz="1400">
                <a:solidFill>
                  <a:schemeClr val="bg1">
                    <a:lumMod val="75000"/>
                    <a:lumOff val="25000"/>
                  </a:schemeClr>
                </a:solidFill>
                <a:latin typeface="+mn-ea"/>
              </a:endParaRPr>
            </a:p>
          </p:txBody>
        </p:sp>
        <p:cxnSp>
          <p:nvCxnSpPr>
            <p:cNvPr id="47" name="カギ線コネクタ 46"/>
            <p:cNvCxnSpPr>
              <a:endCxn id="45" idx="1"/>
            </p:cNvCxnSpPr>
            <p:nvPr/>
          </p:nvCxnSpPr>
          <p:spPr>
            <a:xfrm flipV="1">
              <a:off x="7242905" y="4730067"/>
              <a:ext cx="896466" cy="412320"/>
            </a:xfrm>
            <a:prstGeom prst="bentConnector3">
              <a:avLst>
                <a:gd name="adj1" fmla="val 50000"/>
              </a:avLst>
            </a:prstGeom>
            <a:ln w="158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カギ線コネクタ 87"/>
            <p:cNvCxnSpPr>
              <a:cxnSpLocks/>
              <a:stCxn id="39" idx="3"/>
            </p:cNvCxnSpPr>
            <p:nvPr/>
          </p:nvCxnSpPr>
          <p:spPr>
            <a:xfrm flipV="1">
              <a:off x="5052739" y="5345468"/>
              <a:ext cx="979208" cy="231552"/>
            </a:xfrm>
            <a:prstGeom prst="bentConnector3">
              <a:avLst>
                <a:gd name="adj1" fmla="val 50000"/>
              </a:avLst>
            </a:prstGeom>
            <a:ln w="22225">
              <a:gradFill>
                <a:gsLst>
                  <a:gs pos="0">
                    <a:srgbClr val="FFC000"/>
                  </a:gs>
                  <a:gs pos="48000">
                    <a:srgbClr val="7030A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94" name="カギ線コネクタ 93"/>
            <p:cNvCxnSpPr>
              <a:cxnSpLocks/>
              <a:stCxn id="22" idx="3"/>
            </p:cNvCxnSpPr>
            <p:nvPr/>
          </p:nvCxnSpPr>
          <p:spPr>
            <a:xfrm flipV="1">
              <a:off x="5052739" y="5498055"/>
              <a:ext cx="979208" cy="550807"/>
            </a:xfrm>
            <a:prstGeom prst="bentConnector3">
              <a:avLst>
                <a:gd name="adj1" fmla="val 50000"/>
              </a:avLst>
            </a:prstGeom>
            <a:ln w="22225">
              <a:gradFill>
                <a:gsLst>
                  <a:gs pos="0">
                    <a:srgbClr val="FFC000"/>
                  </a:gs>
                  <a:gs pos="48000">
                    <a:srgbClr val="7030A0"/>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8139371" y="5428270"/>
              <a:ext cx="14618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solidFill>
                    <a:schemeClr val="bg1">
                      <a:lumMod val="75000"/>
                      <a:lumOff val="25000"/>
                    </a:schemeClr>
                  </a:solidFill>
                  <a:latin typeface="+mn-ea"/>
                </a:rPr>
                <a:t>'</a:t>
              </a:r>
              <a:r>
                <a:rPr kumimoji="1" lang="ja-JP" altLang="en-US" sz="1400" dirty="0">
                  <a:solidFill>
                    <a:schemeClr val="bg1">
                      <a:lumMod val="75000"/>
                      <a:lumOff val="25000"/>
                    </a:schemeClr>
                  </a:solidFill>
                  <a:latin typeface="+mn-ea"/>
                </a:rPr>
                <a:t>私は</a:t>
              </a:r>
              <a:r>
                <a:rPr kumimoji="1" lang="en-US" altLang="ja-JP" sz="1400" dirty="0">
                  <a:solidFill>
                    <a:schemeClr val="bg1">
                      <a:lumMod val="75000"/>
                      <a:lumOff val="25000"/>
                    </a:schemeClr>
                  </a:solidFill>
                  <a:latin typeface="+mn-ea"/>
                </a:rPr>
                <a:t>27</a:t>
              </a:r>
              <a:r>
                <a:rPr kumimoji="1" lang="ja-JP" altLang="en-US" sz="1400" dirty="0">
                  <a:solidFill>
                    <a:schemeClr val="bg1">
                      <a:lumMod val="75000"/>
                      <a:lumOff val="25000"/>
                    </a:schemeClr>
                  </a:solidFill>
                  <a:latin typeface="+mn-ea"/>
                </a:rPr>
                <a:t>歳です</a:t>
              </a:r>
              <a:r>
                <a:rPr kumimoji="1" lang="en-US" altLang="ja-JP" sz="1400" dirty="0">
                  <a:solidFill>
                    <a:schemeClr val="bg1">
                      <a:lumMod val="75000"/>
                      <a:lumOff val="25000"/>
                    </a:schemeClr>
                  </a:solidFill>
                  <a:latin typeface="+mn-ea"/>
                </a:rPr>
                <a:t>'</a:t>
              </a:r>
              <a:endParaRPr kumimoji="1" lang="ja-JP" altLang="en-US" sz="1400" dirty="0">
                <a:solidFill>
                  <a:schemeClr val="bg1">
                    <a:lumMod val="75000"/>
                    <a:lumOff val="25000"/>
                  </a:schemeClr>
                </a:solidFill>
                <a:latin typeface="+mn-ea"/>
              </a:endParaRPr>
            </a:p>
          </p:txBody>
        </p:sp>
        <p:sp>
          <p:nvSpPr>
            <p:cNvPr id="109" name="テキスト ボックス 108"/>
            <p:cNvSpPr txBox="1"/>
            <p:nvPr/>
          </p:nvSpPr>
          <p:spPr>
            <a:xfrm>
              <a:off x="8139371" y="5894973"/>
              <a:ext cx="14618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solidFill>
                    <a:schemeClr val="bg1">
                      <a:lumMod val="75000"/>
                      <a:lumOff val="25000"/>
                    </a:schemeClr>
                  </a:solidFill>
                  <a:latin typeface="+mn-ea"/>
                </a:rPr>
                <a:t>'</a:t>
              </a:r>
              <a:r>
                <a:rPr lang="ja-JP" altLang="en-US" sz="1400">
                  <a:solidFill>
                    <a:schemeClr val="bg1">
                      <a:lumMod val="75000"/>
                      <a:lumOff val="25000"/>
                    </a:schemeClr>
                  </a:solidFill>
                  <a:latin typeface="+mn-ea"/>
                </a:rPr>
                <a:t>弟は</a:t>
              </a:r>
              <a:r>
                <a:rPr kumimoji="1" lang="en-US" altLang="ja-JP" sz="1400" dirty="0">
                  <a:solidFill>
                    <a:schemeClr val="bg1">
                      <a:lumMod val="75000"/>
                      <a:lumOff val="25000"/>
                    </a:schemeClr>
                  </a:solidFill>
                  <a:latin typeface="+mn-ea"/>
                </a:rPr>
                <a:t>23</a:t>
              </a:r>
              <a:r>
                <a:rPr kumimoji="1" lang="ja-JP" altLang="en-US" sz="1400">
                  <a:solidFill>
                    <a:schemeClr val="bg1">
                      <a:lumMod val="75000"/>
                      <a:lumOff val="25000"/>
                    </a:schemeClr>
                  </a:solidFill>
                  <a:latin typeface="+mn-ea"/>
                </a:rPr>
                <a:t>歳です</a:t>
              </a:r>
              <a:r>
                <a:rPr kumimoji="1" lang="en-US" altLang="ja-JP" sz="1400" dirty="0">
                  <a:solidFill>
                    <a:schemeClr val="bg1">
                      <a:lumMod val="75000"/>
                      <a:lumOff val="25000"/>
                    </a:schemeClr>
                  </a:solidFill>
                  <a:latin typeface="+mn-ea"/>
                </a:rPr>
                <a:t>'</a:t>
              </a:r>
              <a:endParaRPr kumimoji="1" lang="ja-JP" altLang="en-US" sz="1400" dirty="0">
                <a:solidFill>
                  <a:schemeClr val="bg1">
                    <a:lumMod val="75000"/>
                    <a:lumOff val="25000"/>
                  </a:schemeClr>
                </a:solidFill>
                <a:latin typeface="+mn-ea"/>
              </a:endParaRPr>
            </a:p>
          </p:txBody>
        </p:sp>
        <p:cxnSp>
          <p:nvCxnSpPr>
            <p:cNvPr id="111" name="カギ線コネクタ 110"/>
            <p:cNvCxnSpPr>
              <a:endCxn id="108" idx="1"/>
            </p:cNvCxnSpPr>
            <p:nvPr/>
          </p:nvCxnSpPr>
          <p:spPr>
            <a:xfrm>
              <a:off x="7246309" y="5272393"/>
              <a:ext cx="893062" cy="309766"/>
            </a:xfrm>
            <a:prstGeom prst="bentConnector3">
              <a:avLst>
                <a:gd name="adj1" fmla="val 5980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カギ線コネクタ 113"/>
            <p:cNvCxnSpPr>
              <a:endCxn id="109" idx="1"/>
            </p:cNvCxnSpPr>
            <p:nvPr/>
          </p:nvCxnSpPr>
          <p:spPr>
            <a:xfrm>
              <a:off x="7246309" y="5423131"/>
              <a:ext cx="893062" cy="625731"/>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角丸四角形 6">
            <a:extLst>
              <a:ext uri="{FF2B5EF4-FFF2-40B4-BE49-F238E27FC236}">
                <a16:creationId xmlns:a16="http://schemas.microsoft.com/office/drawing/2014/main" id="{ABAC3E9E-BD5D-405A-AD15-8AEA6575E898}"/>
              </a:ext>
            </a:extLst>
          </p:cNvPr>
          <p:cNvSpPr/>
          <p:nvPr/>
        </p:nvSpPr>
        <p:spPr>
          <a:xfrm>
            <a:off x="9105236" y="3689057"/>
            <a:ext cx="2829587" cy="568193"/>
          </a:xfrm>
          <a:prstGeom prst="roundRect">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bg1">
                    <a:lumMod val="75000"/>
                    <a:lumOff val="25000"/>
                  </a:schemeClr>
                </a:solidFill>
                <a:latin typeface="+mn-ea"/>
              </a:rPr>
              <a:t>文字列として認識された数字を数値に変換することも可能</a:t>
            </a:r>
          </a:p>
        </p:txBody>
      </p:sp>
      <p:sp>
        <p:nvSpPr>
          <p:cNvPr id="31" name="角丸四角形 30">
            <a:extLst>
              <a:ext uri="{FF2B5EF4-FFF2-40B4-BE49-F238E27FC236}">
                <a16:creationId xmlns:a16="http://schemas.microsoft.com/office/drawing/2014/main" id="{70F37C4B-B91B-C14C-B9A8-462805521E49}"/>
              </a:ext>
            </a:extLst>
          </p:cNvPr>
          <p:cNvSpPr/>
          <p:nvPr/>
        </p:nvSpPr>
        <p:spPr>
          <a:xfrm>
            <a:off x="687976" y="3049172"/>
            <a:ext cx="2463527" cy="412112"/>
          </a:xfrm>
          <a:prstGeom prst="roundRect">
            <a:avLst/>
          </a:prstGeom>
          <a:solidFill>
            <a:srgbClr val="FFC000">
              <a:alpha val="9000"/>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88723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フッター プレースホルダー 14">
            <a:extLst>
              <a:ext uri="{FF2B5EF4-FFF2-40B4-BE49-F238E27FC236}">
                <a16:creationId xmlns:a16="http://schemas.microsoft.com/office/drawing/2014/main" id="{E06FA029-474E-0148-97E0-9CACE5DB4B76}"/>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lstStyle/>
          <a:p>
            <a:r>
              <a:rPr lang="ja-JP" altLang="en-US" dirty="0"/>
              <a:t>文字列を「 </a:t>
            </a:r>
            <a:r>
              <a:rPr lang="en-US" altLang="ja-JP" dirty="0"/>
              <a:t>` </a:t>
            </a:r>
            <a:r>
              <a:rPr lang="ja-JP" altLang="en-US"/>
              <a:t>」（バッククォート）</a:t>
            </a:r>
            <a:r>
              <a:rPr lang="ja-JP" altLang="en-US" dirty="0"/>
              <a:t>で囲む</a:t>
            </a:r>
            <a:endParaRPr lang="en-US" altLang="ja-JP" dirty="0"/>
          </a:p>
          <a:p>
            <a:pPr marL="358775" lvl="1" indent="0">
              <a:buNone/>
            </a:pPr>
            <a:r>
              <a:rPr lang="ja-JP" altLang="en-US" dirty="0"/>
              <a:t>　特徴①</a:t>
            </a:r>
            <a:r>
              <a:rPr lang="en-US" altLang="ja-JP" dirty="0"/>
              <a:t> </a:t>
            </a:r>
            <a:r>
              <a:rPr lang="ja-JP" altLang="en-US" b="1" dirty="0"/>
              <a:t>改行も保持</a:t>
            </a:r>
            <a:r>
              <a:rPr lang="ja-JP" altLang="en-US" dirty="0"/>
              <a:t>する</a:t>
            </a:r>
            <a:endParaRPr lang="en-US" altLang="ja-JP" dirty="0"/>
          </a:p>
          <a:p>
            <a:pPr lvl="1"/>
            <a:endParaRPr lang="en-US" altLang="ja-JP" dirty="0"/>
          </a:p>
          <a:p>
            <a:pPr lvl="1"/>
            <a:endParaRPr lang="en-US" altLang="ja-JP" dirty="0"/>
          </a:p>
          <a:p>
            <a:pPr lvl="1"/>
            <a:endParaRPr lang="en-US" altLang="ja-JP" dirty="0"/>
          </a:p>
          <a:p>
            <a:pPr marL="358775" lvl="1" indent="0">
              <a:buNone/>
            </a:pPr>
            <a:r>
              <a:rPr lang="ja-JP" altLang="en-US"/>
              <a:t>　</a:t>
            </a:r>
            <a:endParaRPr lang="en-US" altLang="ja-JP" dirty="0"/>
          </a:p>
          <a:p>
            <a:pPr marL="358775" lvl="1" indent="0">
              <a:buNone/>
            </a:pPr>
            <a:r>
              <a:rPr lang="ja-JP" altLang="en-US"/>
              <a:t>  特徴</a:t>
            </a:r>
            <a:r>
              <a:rPr lang="ja-JP" altLang="en-US" dirty="0"/>
              <a:t>②</a:t>
            </a:r>
            <a:r>
              <a:rPr lang="en-US" altLang="ja-JP" dirty="0"/>
              <a:t> </a:t>
            </a:r>
            <a:r>
              <a:rPr lang="en-US" altLang="ja-JP" b="1" dirty="0"/>
              <a:t>${</a:t>
            </a:r>
            <a:r>
              <a:rPr lang="ja-JP" altLang="en-US" b="1" dirty="0"/>
              <a:t> </a:t>
            </a:r>
            <a:r>
              <a:rPr lang="en-US" altLang="ja-JP" b="1" dirty="0"/>
              <a:t>}</a:t>
            </a:r>
            <a:r>
              <a:rPr lang="ja-JP" altLang="en-US" dirty="0"/>
              <a:t>内に</a:t>
            </a:r>
            <a:r>
              <a:rPr lang="ja-JP" altLang="en-US" b="1" dirty="0"/>
              <a:t>通常の</a:t>
            </a:r>
            <a:r>
              <a:rPr lang="en-US" altLang="ja-JP" b="1" dirty="0"/>
              <a:t>JavaScript</a:t>
            </a:r>
            <a:r>
              <a:rPr lang="ja-JP" altLang="en-US" b="1" dirty="0"/>
              <a:t>を記載</a:t>
            </a:r>
            <a:r>
              <a:rPr lang="ja-JP" altLang="en-US" dirty="0"/>
              <a:t>することが出来る</a:t>
            </a:r>
            <a:endParaRPr lang="en-US" altLang="ja-JP" dirty="0"/>
          </a:p>
          <a:p>
            <a:pPr marL="358775" lvl="1" indent="0">
              <a:buNone/>
            </a:pPr>
            <a:r>
              <a:rPr lang="ja-JP" altLang="en-US" dirty="0"/>
              <a:t>　　</a:t>
            </a:r>
            <a:endParaRPr lang="en-US" altLang="ja-JP" dirty="0"/>
          </a:p>
          <a:p>
            <a:endParaRPr lang="en-US" altLang="ja-JP" dirty="0"/>
          </a:p>
          <a:p>
            <a:endParaRPr lang="en-US" altLang="ja-JP" dirty="0"/>
          </a:p>
        </p:txBody>
      </p:sp>
      <p:sp>
        <p:nvSpPr>
          <p:cNvPr id="2" name="タイトル 1"/>
          <p:cNvSpPr>
            <a:spLocks noGrp="1"/>
          </p:cNvSpPr>
          <p:nvPr>
            <p:ph type="title"/>
          </p:nvPr>
        </p:nvSpPr>
        <p:spPr/>
        <p:txBody>
          <a:bodyPr>
            <a:normAutofit/>
          </a:bodyPr>
          <a:lstStyle/>
          <a:p>
            <a:r>
              <a:rPr lang="ja-JP" altLang="en-US"/>
              <a:t>補足）テンプレート文字列</a:t>
            </a:r>
          </a:p>
        </p:txBody>
      </p:sp>
      <p:sp>
        <p:nvSpPr>
          <p:cNvPr id="16" name="スライド番号プレースホルダー 15">
            <a:extLst>
              <a:ext uri="{FF2B5EF4-FFF2-40B4-BE49-F238E27FC236}">
                <a16:creationId xmlns:a16="http://schemas.microsoft.com/office/drawing/2014/main" id="{2C5E6DED-71D1-0847-BEA0-76155B0E7C30}"/>
              </a:ext>
            </a:extLst>
          </p:cNvPr>
          <p:cNvSpPr>
            <a:spLocks noGrp="1"/>
          </p:cNvSpPr>
          <p:nvPr>
            <p:ph type="sldNum" sz="quarter" idx="15"/>
          </p:nvPr>
        </p:nvSpPr>
        <p:spPr/>
        <p:txBody>
          <a:bodyPr/>
          <a:lstStyle/>
          <a:p>
            <a:fld id="{D25A7422-5852-4FCB-8C25-D442DB577CD0}" type="slidenum">
              <a:rPr kumimoji="1" lang="ja-JP" altLang="en-US" smtClean="0"/>
              <a:pPr/>
              <a:t>17</a:t>
            </a:fld>
            <a:endParaRPr kumimoji="1" lang="ja-JP" altLang="en-US"/>
          </a:p>
        </p:txBody>
      </p:sp>
      <p:sp>
        <p:nvSpPr>
          <p:cNvPr id="14" name="右矢印 13"/>
          <p:cNvSpPr/>
          <p:nvPr/>
        </p:nvSpPr>
        <p:spPr>
          <a:xfrm>
            <a:off x="6754676" y="2422620"/>
            <a:ext cx="376354" cy="432262"/>
          </a:xfrm>
          <a:prstGeom prst="rightArrow">
            <a:avLst/>
          </a:prstGeom>
          <a:solidFill>
            <a:schemeClr val="tx1">
              <a:lumMod val="85000"/>
            </a:schemeClr>
          </a:solidFill>
          <a:ln w="19050">
            <a:solidFill>
              <a:schemeClr val="bg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右矢印 46"/>
          <p:cNvSpPr/>
          <p:nvPr/>
        </p:nvSpPr>
        <p:spPr>
          <a:xfrm>
            <a:off x="6757846" y="4484621"/>
            <a:ext cx="376354" cy="432262"/>
          </a:xfrm>
          <a:prstGeom prst="rightArrow">
            <a:avLst/>
          </a:prstGeom>
          <a:solidFill>
            <a:schemeClr val="tx1">
              <a:lumMod val="85000"/>
            </a:schemeClr>
          </a:solidFill>
          <a:ln w="19050">
            <a:solidFill>
              <a:schemeClr val="bg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8" name="右矢印 47"/>
          <p:cNvSpPr/>
          <p:nvPr/>
        </p:nvSpPr>
        <p:spPr>
          <a:xfrm>
            <a:off x="6754676" y="5725416"/>
            <a:ext cx="376354" cy="432262"/>
          </a:xfrm>
          <a:prstGeom prst="rightArrow">
            <a:avLst/>
          </a:prstGeom>
          <a:solidFill>
            <a:schemeClr val="tx1">
              <a:lumMod val="85000"/>
            </a:schemeClr>
          </a:solidFill>
          <a:ln w="19050">
            <a:solidFill>
              <a:schemeClr val="bg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C98928-9B66-054D-A1A6-B29CFEF95D20}"/>
              </a:ext>
            </a:extLst>
          </p:cNvPr>
          <p:cNvSpPr/>
          <p:nvPr/>
        </p:nvSpPr>
        <p:spPr>
          <a:xfrm>
            <a:off x="3091396" y="2346364"/>
            <a:ext cx="3205666" cy="584775"/>
          </a:xfrm>
          <a:prstGeom prst="rect">
            <a:avLst/>
          </a:prstGeom>
          <a:solidFill>
            <a:schemeClr val="bg1">
              <a:lumMod val="75000"/>
              <a:lumOff val="25000"/>
            </a:schemeClr>
          </a:solidFill>
        </p:spPr>
        <p:txBody>
          <a:bodyPr wrap="square">
            <a:spAutoFit/>
          </a:bodyPr>
          <a:lstStyle/>
          <a:p>
            <a:r>
              <a:rPr lang="en" altLang="ja-JP" sz="1600" dirty="0">
                <a:solidFill>
                  <a:srgbClr val="CE9178"/>
                </a:solidFill>
                <a:latin typeface="Menlo" panose="020B0609030804020204" pitchFamily="49" charset="0"/>
              </a:rPr>
              <a:t>'string text line 1</a:t>
            </a:r>
            <a:r>
              <a:rPr lang="en" altLang="ja-JP" sz="1600" dirty="0">
                <a:solidFill>
                  <a:srgbClr val="D7BA7D"/>
                </a:solidFill>
                <a:latin typeface="Menlo" panose="020B0609030804020204" pitchFamily="49" charset="0"/>
              </a:rPr>
              <a:t>\n</a:t>
            </a:r>
            <a:r>
              <a:rPr lang="en" altLang="ja-JP" sz="1600" dirty="0">
                <a:solidFill>
                  <a:srgbClr val="CE9178"/>
                </a:solidFill>
                <a:latin typeface="Menlo" panose="020B0609030804020204" pitchFamily="49" charset="0"/>
              </a:rPr>
              <a:t>'</a:t>
            </a:r>
            <a:r>
              <a:rPr lang="en" altLang="ja-JP" sz="1600" dirty="0">
                <a:solidFill>
                  <a:srgbClr val="D4D4D4"/>
                </a:solidFill>
                <a:latin typeface="Menlo" panose="020B0609030804020204" pitchFamily="49" charset="0"/>
              </a:rPr>
              <a:t> +</a:t>
            </a:r>
          </a:p>
          <a:p>
            <a:r>
              <a:rPr lang="en" altLang="ja-JP" sz="1600" dirty="0">
                <a:solidFill>
                  <a:srgbClr val="CE9178"/>
                </a:solidFill>
                <a:latin typeface="Menlo" panose="020B0609030804020204" pitchFamily="49" charset="0"/>
              </a:rPr>
              <a:t>'string text line 2'</a:t>
            </a:r>
            <a:r>
              <a:rPr lang="en" altLang="ja-JP" sz="1600" dirty="0">
                <a:solidFill>
                  <a:srgbClr val="D4D4D4"/>
                </a:solidFill>
                <a:latin typeface="Menlo" panose="020B0609030804020204" pitchFamily="49" charset="0"/>
              </a:rPr>
              <a:t>;</a:t>
            </a:r>
            <a:endParaRPr lang="en" altLang="ja-JP" sz="1600" b="0" dirty="0">
              <a:solidFill>
                <a:srgbClr val="D4D4D4"/>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D33062-6B3C-3345-A03A-F704293A2049}"/>
              </a:ext>
            </a:extLst>
          </p:cNvPr>
          <p:cNvSpPr/>
          <p:nvPr/>
        </p:nvSpPr>
        <p:spPr>
          <a:xfrm>
            <a:off x="7425952" y="2334805"/>
            <a:ext cx="2665268" cy="584775"/>
          </a:xfrm>
          <a:prstGeom prst="rect">
            <a:avLst/>
          </a:prstGeom>
          <a:solidFill>
            <a:schemeClr val="bg1">
              <a:lumMod val="75000"/>
              <a:lumOff val="25000"/>
            </a:schemeClr>
          </a:solidFill>
        </p:spPr>
        <p:txBody>
          <a:bodyPr wrap="square">
            <a:spAutoFit/>
          </a:bodyPr>
          <a:lstStyle/>
          <a:p>
            <a:r>
              <a:rPr lang="en" altLang="ja-JP" sz="1600" dirty="0">
                <a:solidFill>
                  <a:srgbClr val="CE9178"/>
                </a:solidFill>
                <a:latin typeface="Menlo" panose="020B0609030804020204" pitchFamily="49" charset="0"/>
              </a:rPr>
              <a:t>`string text line 1</a:t>
            </a:r>
            <a:endParaRPr lang="en" altLang="ja-JP" sz="1600" dirty="0">
              <a:solidFill>
                <a:srgbClr val="D4D4D4"/>
              </a:solidFill>
              <a:latin typeface="Menlo" panose="020B0609030804020204" pitchFamily="49" charset="0"/>
            </a:endParaRPr>
          </a:p>
          <a:p>
            <a:r>
              <a:rPr lang="en" altLang="ja-JP" sz="1600" dirty="0">
                <a:solidFill>
                  <a:srgbClr val="CE9178"/>
                </a:solidFill>
                <a:latin typeface="Menlo" panose="020B0609030804020204" pitchFamily="49" charset="0"/>
              </a:rPr>
              <a:t>string text line 2`</a:t>
            </a:r>
            <a:r>
              <a:rPr lang="en" altLang="ja-JP" sz="1600" dirty="0">
                <a:solidFill>
                  <a:srgbClr val="D4D4D4"/>
                </a:solidFill>
                <a:latin typeface="Menlo" panose="020B0609030804020204" pitchFamily="49" charset="0"/>
              </a:rPr>
              <a:t>;</a:t>
            </a:r>
            <a:endParaRPr lang="en" altLang="ja-JP" sz="1600" b="0" dirty="0">
              <a:solidFill>
                <a:srgbClr val="D4D4D4"/>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50A2ECA5-0687-2E48-BCD5-977EF3F07209}"/>
              </a:ext>
            </a:extLst>
          </p:cNvPr>
          <p:cNvSpPr/>
          <p:nvPr/>
        </p:nvSpPr>
        <p:spPr>
          <a:xfrm>
            <a:off x="2224384" y="4438653"/>
            <a:ext cx="4105593" cy="584775"/>
          </a:xfrm>
          <a:prstGeom prst="rect">
            <a:avLst/>
          </a:prstGeom>
          <a:solidFill>
            <a:schemeClr val="bg1">
              <a:lumMod val="75000"/>
              <a:lumOff val="25000"/>
            </a:schemeClr>
          </a:solidFill>
        </p:spPr>
        <p:txBody>
          <a:bodyPr wrap="square">
            <a:spAutoFit/>
          </a:bodyPr>
          <a:lstStyle/>
          <a:p>
            <a:r>
              <a:rPr lang="en" altLang="ja-JP" sz="1600" dirty="0">
                <a:solidFill>
                  <a:srgbClr val="569CD6"/>
                </a:solidFill>
                <a:latin typeface="Menlo" panose="020B0609030804020204" pitchFamily="49" charset="0"/>
              </a:rPr>
              <a:t>const</a:t>
            </a:r>
            <a:r>
              <a:rPr lang="en" altLang="ja-JP" sz="1600" dirty="0">
                <a:solidFill>
                  <a:srgbClr val="D4D4D4"/>
                </a:solidFill>
                <a:latin typeface="Menlo" panose="020B0609030804020204" pitchFamily="49" charset="0"/>
              </a:rPr>
              <a:t> </a:t>
            </a:r>
            <a:r>
              <a:rPr lang="en" altLang="ja-JP" sz="1600" dirty="0">
                <a:solidFill>
                  <a:srgbClr val="4FC1FF"/>
                </a:solidFill>
                <a:latin typeface="Menlo" panose="020B0609030804020204" pitchFamily="49" charset="0"/>
              </a:rPr>
              <a:t>name</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太郎</a:t>
            </a:r>
            <a:r>
              <a:rPr lang="en-US" altLang="ja-JP" sz="1600" dirty="0">
                <a:solidFill>
                  <a:srgbClr val="CE9178"/>
                </a:solidFill>
                <a:latin typeface="Menlo" panose="020B0609030804020204" pitchFamily="49" charset="0"/>
              </a:rPr>
              <a:t>'</a:t>
            </a:r>
            <a:r>
              <a:rPr lang="en-US" altLang="ja-JP" sz="1600" dirty="0">
                <a:solidFill>
                  <a:srgbClr val="D4D4D4"/>
                </a:solidFill>
                <a:latin typeface="Menlo" panose="020B0609030804020204" pitchFamily="49" charset="0"/>
              </a:rPr>
              <a:t>;</a:t>
            </a:r>
          </a:p>
          <a:p>
            <a:r>
              <a:rPr lang="en-US"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私は</a:t>
            </a:r>
            <a:r>
              <a:rPr lang="en-US" altLang="ja-JP" sz="1600" dirty="0">
                <a:solidFill>
                  <a:srgbClr val="CE9178"/>
                </a:solidFill>
                <a:latin typeface="Menlo" panose="020B0609030804020204" pitchFamily="49" charset="0"/>
              </a:rPr>
              <a:t>'</a:t>
            </a:r>
            <a:r>
              <a:rPr lang="ja-JP" altLang="en-US" sz="1600" dirty="0">
                <a:solidFill>
                  <a:srgbClr val="D4D4D4"/>
                </a:solidFill>
                <a:latin typeface="Menlo" panose="020B0609030804020204" pitchFamily="49" charset="0"/>
              </a:rPr>
              <a:t> </a:t>
            </a:r>
            <a:r>
              <a:rPr lang="en-US"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name</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という名前です。</a:t>
            </a:r>
            <a:r>
              <a:rPr lang="en-US" altLang="ja-JP" sz="1600" dirty="0">
                <a:solidFill>
                  <a:srgbClr val="CE9178"/>
                </a:solidFill>
                <a:latin typeface="Menlo" panose="020B0609030804020204" pitchFamily="49" charset="0"/>
              </a:rPr>
              <a:t>'</a:t>
            </a:r>
            <a:r>
              <a:rPr lang="en-US" altLang="ja-JP" sz="1600" dirty="0">
                <a:solidFill>
                  <a:srgbClr val="D4D4D4"/>
                </a:solidFill>
                <a:latin typeface="Menlo" panose="020B0609030804020204" pitchFamily="49" charset="0"/>
              </a:rPr>
              <a:t>;</a:t>
            </a:r>
            <a:endParaRPr lang="en-US" altLang="ja-JP" sz="1600" b="0" dirty="0">
              <a:solidFill>
                <a:srgbClr val="D4D4D4"/>
              </a:solidFill>
              <a:effectLst/>
              <a:latin typeface="Menlo" panose="020B0609030804020204" pitchFamily="49" charset="0"/>
            </a:endParaRPr>
          </a:p>
        </p:txBody>
      </p:sp>
      <p:sp>
        <p:nvSpPr>
          <p:cNvPr id="8" name="正方形/長方形 7">
            <a:extLst>
              <a:ext uri="{FF2B5EF4-FFF2-40B4-BE49-F238E27FC236}">
                <a16:creationId xmlns:a16="http://schemas.microsoft.com/office/drawing/2014/main" id="{345D2A1D-3664-F647-BCCA-92E00F762D24}"/>
              </a:ext>
            </a:extLst>
          </p:cNvPr>
          <p:cNvSpPr/>
          <p:nvPr/>
        </p:nvSpPr>
        <p:spPr>
          <a:xfrm>
            <a:off x="7550619" y="4412889"/>
            <a:ext cx="3497890" cy="584775"/>
          </a:xfrm>
          <a:prstGeom prst="rect">
            <a:avLst/>
          </a:prstGeom>
          <a:solidFill>
            <a:schemeClr val="bg1">
              <a:lumMod val="75000"/>
              <a:lumOff val="25000"/>
            </a:schemeClr>
          </a:solidFill>
        </p:spPr>
        <p:txBody>
          <a:bodyPr wrap="square">
            <a:spAutoFit/>
          </a:bodyPr>
          <a:lstStyle/>
          <a:p>
            <a:r>
              <a:rPr lang="en" altLang="ja-JP" sz="1600" dirty="0">
                <a:solidFill>
                  <a:srgbClr val="569CD6"/>
                </a:solidFill>
                <a:latin typeface="Menlo" panose="020B0609030804020204" pitchFamily="49" charset="0"/>
              </a:rPr>
              <a:t>const</a:t>
            </a:r>
            <a:r>
              <a:rPr lang="en" altLang="ja-JP" sz="1600" dirty="0">
                <a:solidFill>
                  <a:srgbClr val="D4D4D4"/>
                </a:solidFill>
                <a:latin typeface="Menlo" panose="020B0609030804020204" pitchFamily="49" charset="0"/>
              </a:rPr>
              <a:t> </a:t>
            </a:r>
            <a:r>
              <a:rPr lang="en" altLang="ja-JP" sz="1600" dirty="0">
                <a:solidFill>
                  <a:srgbClr val="4FC1FF"/>
                </a:solidFill>
                <a:latin typeface="Menlo" panose="020B0609030804020204" pitchFamily="49" charset="0"/>
              </a:rPr>
              <a:t>name</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太郎</a:t>
            </a:r>
            <a:r>
              <a:rPr lang="en-US" altLang="ja-JP" sz="1600" dirty="0">
                <a:solidFill>
                  <a:srgbClr val="CE9178"/>
                </a:solidFill>
                <a:latin typeface="Menlo" panose="020B0609030804020204" pitchFamily="49" charset="0"/>
              </a:rPr>
              <a:t>'</a:t>
            </a:r>
            <a:r>
              <a:rPr lang="en-US" altLang="ja-JP" sz="1600" dirty="0">
                <a:solidFill>
                  <a:srgbClr val="D4D4D4"/>
                </a:solidFill>
                <a:latin typeface="Menlo" panose="020B0609030804020204" pitchFamily="49" charset="0"/>
              </a:rPr>
              <a:t>;</a:t>
            </a:r>
          </a:p>
          <a:p>
            <a:r>
              <a:rPr lang="en-US"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私は</a:t>
            </a:r>
            <a:r>
              <a:rPr lang="en-US" altLang="ja-JP" sz="1600" dirty="0">
                <a:solidFill>
                  <a:srgbClr val="569CD6"/>
                </a:solidFill>
                <a:latin typeface="Menlo" panose="020B0609030804020204" pitchFamily="49" charset="0"/>
              </a:rPr>
              <a:t>${</a:t>
            </a:r>
            <a:r>
              <a:rPr lang="en" altLang="ja-JP" sz="1600" dirty="0">
                <a:solidFill>
                  <a:srgbClr val="9CDCFE"/>
                </a:solidFill>
                <a:latin typeface="Menlo" panose="020B0609030804020204" pitchFamily="49" charset="0"/>
              </a:rPr>
              <a:t>name</a:t>
            </a:r>
            <a:r>
              <a:rPr lang="en" altLang="ja-JP" sz="1600" dirty="0">
                <a:solidFill>
                  <a:srgbClr val="569CD6"/>
                </a:solidFill>
                <a:latin typeface="Menlo" panose="020B0609030804020204" pitchFamily="49" charset="0"/>
              </a:rPr>
              <a:t>}</a:t>
            </a:r>
            <a:r>
              <a:rPr lang="ja-JP" altLang="en-US" sz="1600" dirty="0">
                <a:solidFill>
                  <a:srgbClr val="CE9178"/>
                </a:solidFill>
                <a:latin typeface="Menlo" panose="020B0609030804020204" pitchFamily="49" charset="0"/>
              </a:rPr>
              <a:t>という名前です。</a:t>
            </a:r>
            <a:r>
              <a:rPr lang="en-US" altLang="ja-JP" sz="1600" dirty="0">
                <a:solidFill>
                  <a:srgbClr val="CE9178"/>
                </a:solidFill>
                <a:latin typeface="Menlo" panose="020B0609030804020204" pitchFamily="49" charset="0"/>
              </a:rPr>
              <a:t>`</a:t>
            </a:r>
            <a:r>
              <a:rPr lang="en-US" altLang="ja-JP" sz="1600" dirty="0">
                <a:solidFill>
                  <a:srgbClr val="D4D4D4"/>
                </a:solidFill>
                <a:latin typeface="Menlo" panose="020B0609030804020204" pitchFamily="49" charset="0"/>
              </a:rPr>
              <a:t>;</a:t>
            </a:r>
            <a:endParaRPr lang="en-US" altLang="ja-JP" sz="1600" b="0" dirty="0">
              <a:solidFill>
                <a:srgbClr val="D4D4D4"/>
              </a:solidFill>
              <a:effectLst/>
              <a:latin typeface="Menlo" panose="020B0609030804020204" pitchFamily="49" charset="0"/>
            </a:endParaRPr>
          </a:p>
        </p:txBody>
      </p:sp>
      <p:sp>
        <p:nvSpPr>
          <p:cNvPr id="9" name="正方形/長方形 8">
            <a:extLst>
              <a:ext uri="{FF2B5EF4-FFF2-40B4-BE49-F238E27FC236}">
                <a16:creationId xmlns:a16="http://schemas.microsoft.com/office/drawing/2014/main" id="{657185B2-0BED-D644-915B-574F9297750A}"/>
              </a:ext>
            </a:extLst>
          </p:cNvPr>
          <p:cNvSpPr/>
          <p:nvPr/>
        </p:nvSpPr>
        <p:spPr>
          <a:xfrm>
            <a:off x="1893391" y="5600963"/>
            <a:ext cx="4403671" cy="584775"/>
          </a:xfrm>
          <a:prstGeom prst="rect">
            <a:avLst/>
          </a:prstGeom>
          <a:solidFill>
            <a:schemeClr val="bg1">
              <a:lumMod val="75000"/>
              <a:lumOff val="25000"/>
            </a:schemeClr>
          </a:solidFill>
        </p:spPr>
        <p:txBody>
          <a:bodyPr wrap="square">
            <a:spAutoFit/>
          </a:bodyPr>
          <a:lstStyle/>
          <a:p>
            <a:r>
              <a:rPr lang="en" altLang="ja-JP" sz="1600" dirty="0">
                <a:solidFill>
                  <a:srgbClr val="569CD6"/>
                </a:solidFill>
                <a:latin typeface="Menlo" panose="020B0609030804020204" pitchFamily="49" charset="0"/>
              </a:rPr>
              <a:t>const</a:t>
            </a:r>
            <a:r>
              <a:rPr lang="en" altLang="ja-JP" sz="1600" dirty="0">
                <a:solidFill>
                  <a:srgbClr val="D4D4D4"/>
                </a:solidFill>
                <a:latin typeface="Menlo" panose="020B0609030804020204" pitchFamily="49" charset="0"/>
              </a:rPr>
              <a:t> </a:t>
            </a:r>
            <a:r>
              <a:rPr lang="en" altLang="ja-JP" sz="1600" dirty="0">
                <a:solidFill>
                  <a:srgbClr val="DCDCAA"/>
                </a:solidFill>
                <a:latin typeface="Menlo" panose="020B0609030804020204" pitchFamily="49" charset="0"/>
              </a:rPr>
              <a:t>add</a:t>
            </a:r>
            <a:r>
              <a:rPr lang="en" altLang="ja-JP" sz="1600" dirty="0">
                <a:solidFill>
                  <a:srgbClr val="D4D4D4"/>
                </a:solidFill>
                <a:latin typeface="Menlo" panose="020B0609030804020204" pitchFamily="49" charset="0"/>
              </a:rPr>
              <a:t> = (</a:t>
            </a:r>
            <a:r>
              <a:rPr lang="en" altLang="ja-JP" sz="1600" dirty="0">
                <a:solidFill>
                  <a:srgbClr val="9CDCFE"/>
                </a:solidFill>
                <a:latin typeface="Menlo" panose="020B0609030804020204" pitchFamily="49" charset="0"/>
              </a:rPr>
              <a:t>x</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y</a:t>
            </a:r>
            <a:r>
              <a:rPr lang="en" altLang="ja-JP" sz="1600" dirty="0">
                <a:solidFill>
                  <a:srgbClr val="D4D4D4"/>
                </a:solidFill>
                <a:latin typeface="Menlo" panose="020B0609030804020204" pitchFamily="49" charset="0"/>
              </a:rPr>
              <a:t>) </a:t>
            </a:r>
            <a:r>
              <a:rPr lang="en" altLang="ja-JP" sz="1600" dirty="0">
                <a:solidFill>
                  <a:srgbClr val="569CD6"/>
                </a:solidFill>
                <a:latin typeface="Menlo" panose="020B0609030804020204" pitchFamily="49" charset="0"/>
              </a:rPr>
              <a:t>=&gt;</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x</a:t>
            </a:r>
            <a:r>
              <a:rPr lang="en" altLang="ja-JP" sz="1600" dirty="0">
                <a:solidFill>
                  <a:srgbClr val="D4D4D4"/>
                </a:solidFill>
                <a:latin typeface="Menlo" panose="020B0609030804020204" pitchFamily="49" charset="0"/>
              </a:rPr>
              <a:t> + </a:t>
            </a:r>
            <a:r>
              <a:rPr lang="en" altLang="ja-JP" sz="1600" dirty="0">
                <a:solidFill>
                  <a:srgbClr val="9CDCFE"/>
                </a:solidFill>
                <a:latin typeface="Menlo" panose="020B0609030804020204" pitchFamily="49" charset="0"/>
              </a:rPr>
              <a:t>y</a:t>
            </a:r>
            <a:r>
              <a:rPr lang="en" altLang="ja-JP" sz="1600" dirty="0">
                <a:solidFill>
                  <a:srgbClr val="D4D4D4"/>
                </a:solidFill>
                <a:latin typeface="Menlo" panose="020B0609030804020204" pitchFamily="49" charset="0"/>
              </a:rPr>
              <a:t>;</a:t>
            </a:r>
          </a:p>
          <a:p>
            <a:r>
              <a:rPr lang="en" altLang="ja-JP" sz="1600" dirty="0">
                <a:solidFill>
                  <a:srgbClr val="CE9178"/>
                </a:solidFill>
                <a:latin typeface="Menlo" panose="020B0609030804020204" pitchFamily="49" charset="0"/>
              </a:rPr>
              <a:t>'I have '</a:t>
            </a:r>
            <a:r>
              <a:rPr lang="en" altLang="ja-JP" sz="1600" dirty="0">
                <a:solidFill>
                  <a:srgbClr val="D4D4D4"/>
                </a:solidFill>
                <a:latin typeface="Menlo" panose="020B0609030804020204" pitchFamily="49" charset="0"/>
              </a:rPr>
              <a:t> + </a:t>
            </a:r>
            <a:r>
              <a:rPr lang="en" altLang="ja-JP" sz="1600" dirty="0">
                <a:solidFill>
                  <a:srgbClr val="DCDCAA"/>
                </a:solidFill>
                <a:latin typeface="Menlo" panose="020B0609030804020204" pitchFamily="49" charset="0"/>
              </a:rPr>
              <a:t>add</a:t>
            </a:r>
            <a:r>
              <a:rPr lang="en" altLang="ja-JP" sz="1600" dirty="0">
                <a:solidFill>
                  <a:srgbClr val="D4D4D4"/>
                </a:solidFill>
                <a:latin typeface="Menlo" panose="020B0609030804020204" pitchFamily="49" charset="0"/>
              </a:rPr>
              <a:t>(</a:t>
            </a:r>
            <a:r>
              <a:rPr lang="en" altLang="ja-JP" sz="1600" dirty="0">
                <a:solidFill>
                  <a:srgbClr val="B5CEA8"/>
                </a:solidFill>
                <a:latin typeface="Menlo" panose="020B0609030804020204" pitchFamily="49" charset="0"/>
              </a:rPr>
              <a:t>1</a:t>
            </a:r>
            <a:r>
              <a:rPr lang="en" altLang="ja-JP" sz="1600" dirty="0">
                <a:solidFill>
                  <a:srgbClr val="D4D4D4"/>
                </a:solidFill>
                <a:latin typeface="Menlo" panose="020B0609030804020204" pitchFamily="49" charset="0"/>
              </a:rPr>
              <a:t>, </a:t>
            </a:r>
            <a:r>
              <a:rPr lang="en" altLang="ja-JP" sz="1600" dirty="0">
                <a:solidFill>
                  <a:srgbClr val="B5CEA8"/>
                </a:solidFill>
                <a:latin typeface="Menlo" panose="020B0609030804020204" pitchFamily="49" charset="0"/>
              </a:rPr>
              <a:t>2</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 apple.'</a:t>
            </a:r>
            <a:r>
              <a:rPr lang="en" altLang="ja-JP" sz="1600" dirty="0">
                <a:solidFill>
                  <a:srgbClr val="D4D4D4"/>
                </a:solidFill>
                <a:latin typeface="Menlo" panose="020B0609030804020204" pitchFamily="49" charset="0"/>
              </a:rPr>
              <a:t>;</a:t>
            </a:r>
            <a:endParaRPr lang="en" altLang="ja-JP" sz="1600" b="0" dirty="0">
              <a:solidFill>
                <a:srgbClr val="D4D4D4"/>
              </a:solidFill>
              <a:effectLst/>
              <a:latin typeface="Menlo" panose="020B0609030804020204" pitchFamily="49" charset="0"/>
            </a:endParaRPr>
          </a:p>
        </p:txBody>
      </p:sp>
      <p:sp>
        <p:nvSpPr>
          <p:cNvPr id="10" name="正方形/長方形 9">
            <a:extLst>
              <a:ext uri="{FF2B5EF4-FFF2-40B4-BE49-F238E27FC236}">
                <a16:creationId xmlns:a16="http://schemas.microsoft.com/office/drawing/2014/main" id="{C445FE78-71E9-1940-83B8-42953F379622}"/>
              </a:ext>
            </a:extLst>
          </p:cNvPr>
          <p:cNvSpPr/>
          <p:nvPr/>
        </p:nvSpPr>
        <p:spPr>
          <a:xfrm>
            <a:off x="7550619" y="5569243"/>
            <a:ext cx="3796577" cy="584775"/>
          </a:xfrm>
          <a:prstGeom prst="rect">
            <a:avLst/>
          </a:prstGeom>
          <a:solidFill>
            <a:schemeClr val="bg1">
              <a:lumMod val="75000"/>
              <a:lumOff val="25000"/>
            </a:schemeClr>
          </a:solidFill>
        </p:spPr>
        <p:txBody>
          <a:bodyPr wrap="square">
            <a:spAutoFit/>
          </a:bodyPr>
          <a:lstStyle/>
          <a:p>
            <a:r>
              <a:rPr lang="en" altLang="ja-JP" sz="1600" dirty="0">
                <a:solidFill>
                  <a:srgbClr val="569CD6"/>
                </a:solidFill>
                <a:latin typeface="Menlo" panose="020B0609030804020204" pitchFamily="49" charset="0"/>
              </a:rPr>
              <a:t>const</a:t>
            </a:r>
            <a:r>
              <a:rPr lang="en" altLang="ja-JP" sz="1600" dirty="0">
                <a:solidFill>
                  <a:srgbClr val="D4D4D4"/>
                </a:solidFill>
                <a:latin typeface="Menlo" panose="020B0609030804020204" pitchFamily="49" charset="0"/>
              </a:rPr>
              <a:t> </a:t>
            </a:r>
            <a:r>
              <a:rPr lang="en" altLang="ja-JP" sz="1600" dirty="0">
                <a:solidFill>
                  <a:srgbClr val="DCDCAA"/>
                </a:solidFill>
                <a:latin typeface="Menlo" panose="020B0609030804020204" pitchFamily="49" charset="0"/>
              </a:rPr>
              <a:t>add</a:t>
            </a:r>
            <a:r>
              <a:rPr lang="en" altLang="ja-JP" sz="1600" dirty="0">
                <a:solidFill>
                  <a:srgbClr val="D4D4D4"/>
                </a:solidFill>
                <a:latin typeface="Menlo" panose="020B0609030804020204" pitchFamily="49" charset="0"/>
              </a:rPr>
              <a:t> = (</a:t>
            </a:r>
            <a:r>
              <a:rPr lang="en" altLang="ja-JP" sz="1600" dirty="0">
                <a:solidFill>
                  <a:srgbClr val="9CDCFE"/>
                </a:solidFill>
                <a:latin typeface="Menlo" panose="020B0609030804020204" pitchFamily="49" charset="0"/>
              </a:rPr>
              <a:t>x</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y</a:t>
            </a:r>
            <a:r>
              <a:rPr lang="en" altLang="ja-JP" sz="1600" dirty="0">
                <a:solidFill>
                  <a:srgbClr val="D4D4D4"/>
                </a:solidFill>
                <a:latin typeface="Menlo" panose="020B0609030804020204" pitchFamily="49" charset="0"/>
              </a:rPr>
              <a:t>) </a:t>
            </a:r>
            <a:r>
              <a:rPr lang="en" altLang="ja-JP" sz="1600" dirty="0">
                <a:solidFill>
                  <a:srgbClr val="569CD6"/>
                </a:solidFill>
                <a:latin typeface="Menlo" panose="020B0609030804020204" pitchFamily="49" charset="0"/>
              </a:rPr>
              <a:t>=&gt;</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x</a:t>
            </a:r>
            <a:r>
              <a:rPr lang="en" altLang="ja-JP" sz="1600" dirty="0">
                <a:solidFill>
                  <a:srgbClr val="D4D4D4"/>
                </a:solidFill>
                <a:latin typeface="Menlo" panose="020B0609030804020204" pitchFamily="49" charset="0"/>
              </a:rPr>
              <a:t> + </a:t>
            </a:r>
            <a:r>
              <a:rPr lang="en" altLang="ja-JP" sz="1600" dirty="0">
                <a:solidFill>
                  <a:srgbClr val="9CDCFE"/>
                </a:solidFill>
                <a:latin typeface="Menlo" panose="020B0609030804020204" pitchFamily="49" charset="0"/>
              </a:rPr>
              <a:t>y</a:t>
            </a:r>
            <a:r>
              <a:rPr lang="en" altLang="ja-JP" sz="1600" dirty="0">
                <a:solidFill>
                  <a:srgbClr val="D4D4D4"/>
                </a:solidFill>
                <a:latin typeface="Menlo" panose="020B0609030804020204" pitchFamily="49" charset="0"/>
              </a:rPr>
              <a:t>;</a:t>
            </a:r>
          </a:p>
          <a:p>
            <a:r>
              <a:rPr lang="en" altLang="ja-JP" sz="1600" dirty="0">
                <a:solidFill>
                  <a:srgbClr val="CE9178"/>
                </a:solidFill>
                <a:latin typeface="Menlo" panose="020B0609030804020204" pitchFamily="49" charset="0"/>
              </a:rPr>
              <a:t>`I have </a:t>
            </a:r>
            <a:r>
              <a:rPr lang="en" altLang="ja-JP" sz="1600" dirty="0">
                <a:solidFill>
                  <a:srgbClr val="569CD6"/>
                </a:solidFill>
                <a:latin typeface="Menlo" panose="020B0609030804020204" pitchFamily="49" charset="0"/>
              </a:rPr>
              <a:t>${</a:t>
            </a:r>
            <a:r>
              <a:rPr lang="en" altLang="ja-JP" sz="1600" dirty="0">
                <a:solidFill>
                  <a:srgbClr val="DCDCAA"/>
                </a:solidFill>
                <a:latin typeface="Menlo" panose="020B0609030804020204" pitchFamily="49" charset="0"/>
              </a:rPr>
              <a:t>add</a:t>
            </a:r>
            <a:r>
              <a:rPr lang="en" altLang="ja-JP" sz="1600" dirty="0">
                <a:solidFill>
                  <a:srgbClr val="D4D4D4"/>
                </a:solidFill>
                <a:latin typeface="Menlo" panose="020B0609030804020204" pitchFamily="49" charset="0"/>
              </a:rPr>
              <a:t>(</a:t>
            </a:r>
            <a:r>
              <a:rPr lang="en" altLang="ja-JP" sz="1600" dirty="0">
                <a:solidFill>
                  <a:srgbClr val="B5CEA8"/>
                </a:solidFill>
                <a:latin typeface="Menlo" panose="020B0609030804020204" pitchFamily="49" charset="0"/>
              </a:rPr>
              <a:t>1</a:t>
            </a:r>
            <a:r>
              <a:rPr lang="en" altLang="ja-JP" sz="1600" dirty="0">
                <a:solidFill>
                  <a:srgbClr val="D4D4D4"/>
                </a:solidFill>
                <a:latin typeface="Menlo" panose="020B0609030804020204" pitchFamily="49" charset="0"/>
              </a:rPr>
              <a:t>, </a:t>
            </a:r>
            <a:r>
              <a:rPr lang="en" altLang="ja-JP" sz="1600" dirty="0">
                <a:solidFill>
                  <a:srgbClr val="B5CEA8"/>
                </a:solidFill>
                <a:latin typeface="Menlo" panose="020B0609030804020204" pitchFamily="49" charset="0"/>
              </a:rPr>
              <a:t>2</a:t>
            </a:r>
            <a:r>
              <a:rPr lang="en" altLang="ja-JP" sz="1600" dirty="0">
                <a:solidFill>
                  <a:srgbClr val="D4D4D4"/>
                </a:solidFill>
                <a:latin typeface="Menlo" panose="020B0609030804020204" pitchFamily="49" charset="0"/>
              </a:rPr>
              <a:t>)</a:t>
            </a:r>
            <a:r>
              <a:rPr lang="en" altLang="ja-JP" sz="1600" dirty="0">
                <a:solidFill>
                  <a:srgbClr val="569CD6"/>
                </a:solidFill>
                <a:latin typeface="Menlo" panose="020B0609030804020204" pitchFamily="49" charset="0"/>
              </a:rPr>
              <a:t>}</a:t>
            </a:r>
            <a:r>
              <a:rPr lang="en" altLang="ja-JP" sz="1600" dirty="0">
                <a:solidFill>
                  <a:srgbClr val="CE9178"/>
                </a:solidFill>
                <a:latin typeface="Menlo" panose="020B0609030804020204" pitchFamily="49" charset="0"/>
              </a:rPr>
              <a:t> apple.`</a:t>
            </a:r>
            <a:r>
              <a:rPr lang="en" altLang="ja-JP" sz="1600" dirty="0">
                <a:solidFill>
                  <a:srgbClr val="D4D4D4"/>
                </a:solidFill>
                <a:latin typeface="Menlo" panose="020B0609030804020204" pitchFamily="49" charset="0"/>
              </a:rPr>
              <a:t>;</a:t>
            </a:r>
            <a:endParaRPr lang="en" altLang="ja-JP"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22927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2"/>
          <p:cNvSpPr>
            <a:spLocks noGrp="1"/>
          </p:cNvSpPr>
          <p:nvPr>
            <p:ph sz="quarter" idx="14"/>
          </p:nvPr>
        </p:nvSpPr>
        <p:spPr/>
        <p:txBody>
          <a:bodyPr>
            <a:normAutofit/>
          </a:bodyPr>
          <a:lstStyle/>
          <a:p>
            <a:pPr marL="457200" indent="-457200">
              <a:buFont typeface="+mj-lt"/>
              <a:buAutoNum type="arabicPeriod"/>
            </a:pPr>
            <a:r>
              <a:rPr lang="en-US" altLang="ja-JP" b="1" dirty="0"/>
              <a:t>HTML</a:t>
            </a:r>
            <a:r>
              <a:rPr lang="ja-JP" altLang="en-US" b="1" dirty="0"/>
              <a:t>に</a:t>
            </a:r>
            <a:r>
              <a:rPr lang="en-US" altLang="ja-JP" b="1" dirty="0"/>
              <a:t>JavaScript</a:t>
            </a:r>
            <a:r>
              <a:rPr lang="ja-JP" altLang="en-US" b="1" dirty="0"/>
              <a:t>を直接</a:t>
            </a:r>
            <a:r>
              <a:rPr lang="ja-JP" altLang="en-US" b="1"/>
              <a:t>記述する</a:t>
            </a:r>
            <a:endParaRPr lang="en-US" altLang="ja-JP" b="1" dirty="0"/>
          </a:p>
          <a:p>
            <a:pPr marL="335090" lvl="1" indent="0">
              <a:buNone/>
            </a:pPr>
            <a:r>
              <a:rPr lang="en-US" altLang="ja-JP" dirty="0"/>
              <a:t>&lt;script&gt;&lt;/script&gt;</a:t>
            </a:r>
            <a:r>
              <a:rPr lang="ja-JP" altLang="en-US" dirty="0"/>
              <a:t>で囲んだ中に</a:t>
            </a:r>
            <a:r>
              <a:rPr lang="ja-JP" altLang="en-US"/>
              <a:t>記述する</a:t>
            </a:r>
            <a:endParaRPr lang="en-US" altLang="ja-JP" dirty="0"/>
          </a:p>
          <a:p>
            <a:pPr marL="335090" lvl="1" indent="0">
              <a:buNone/>
            </a:pPr>
            <a:r>
              <a:rPr lang="ja-JP" altLang="en-US"/>
              <a:t>場所は</a:t>
            </a:r>
            <a:r>
              <a:rPr lang="en-US" altLang="ja-JP" dirty="0"/>
              <a:t>&lt;head&gt;</a:t>
            </a:r>
            <a:r>
              <a:rPr lang="ja-JP" altLang="en-US"/>
              <a:t> </a:t>
            </a:r>
            <a:r>
              <a:rPr lang="en-US" altLang="ja-JP" dirty="0"/>
              <a:t>~</a:t>
            </a:r>
            <a:r>
              <a:rPr lang="ja-JP" altLang="en-US"/>
              <a:t> </a:t>
            </a:r>
            <a:r>
              <a:rPr lang="en-US" altLang="ja-JP" dirty="0"/>
              <a:t>&lt;/head&gt;</a:t>
            </a:r>
            <a:r>
              <a:rPr lang="ja-JP" altLang="en-US"/>
              <a:t>または</a:t>
            </a:r>
            <a:r>
              <a:rPr lang="en-US" altLang="ja-JP" dirty="0"/>
              <a:t>&lt;body&gt; ~</a:t>
            </a:r>
            <a:r>
              <a:rPr lang="ja-JP" altLang="en-US"/>
              <a:t> </a:t>
            </a:r>
            <a:r>
              <a:rPr lang="en-US" altLang="ja-JP" dirty="0"/>
              <a:t>&lt;/body&gt;</a:t>
            </a:r>
            <a:r>
              <a:rPr lang="ja-JP" altLang="en-US"/>
              <a:t>内のどこでも</a:t>
            </a:r>
            <a:r>
              <a:rPr lang="en-US" altLang="ja-JP" dirty="0"/>
              <a:t>OK</a:t>
            </a:r>
          </a:p>
          <a:p>
            <a:pPr marL="685927" lvl="2" indent="0">
              <a:buNone/>
            </a:pPr>
            <a:r>
              <a:rPr lang="en-US" altLang="ja-JP" dirty="0"/>
              <a:t>※</a:t>
            </a:r>
            <a:r>
              <a:rPr lang="ja-JP" altLang="en-US"/>
              <a:t> 一般的に</a:t>
            </a:r>
            <a:r>
              <a:rPr lang="en-US" altLang="ja-JP" dirty="0"/>
              <a:t>&lt;/body&gt;</a:t>
            </a:r>
            <a:r>
              <a:rPr lang="ja-JP" altLang="en-US"/>
              <a:t>の直前に書かれる</a:t>
            </a:r>
            <a:endParaRPr lang="en-US" altLang="ja-JP" dirty="0"/>
          </a:p>
          <a:p>
            <a:pPr marL="685927" lvl="2" indent="0">
              <a:buNone/>
            </a:pPr>
            <a:endParaRPr lang="en-US" altLang="ja-JP" b="1" dirty="0"/>
          </a:p>
          <a:p>
            <a:pPr marL="685927" lvl="2" indent="0">
              <a:buNone/>
            </a:pPr>
            <a:endParaRPr lang="en-US" altLang="ja-JP" b="1" dirty="0"/>
          </a:p>
          <a:p>
            <a:pPr marL="685927" lvl="2" indent="0">
              <a:buNone/>
            </a:pPr>
            <a:endParaRPr lang="en-US" altLang="ja-JP" b="1" dirty="0"/>
          </a:p>
          <a:p>
            <a:pPr marL="685927" lvl="2" indent="0">
              <a:buNone/>
            </a:pPr>
            <a:endParaRPr lang="en-US" altLang="ja-JP" b="1" dirty="0"/>
          </a:p>
          <a:p>
            <a:pPr marL="457200" indent="-457200">
              <a:buFont typeface="+mj-lt"/>
              <a:buAutoNum type="arabicPeriod"/>
            </a:pPr>
            <a:r>
              <a:rPr lang="en-US" altLang="ja-JP" b="1" dirty="0"/>
              <a:t>JavaScript</a:t>
            </a:r>
            <a:r>
              <a:rPr lang="ja-JP" altLang="en-US" b="1" dirty="0"/>
              <a:t>ファイルを外部</a:t>
            </a:r>
            <a:r>
              <a:rPr lang="ja-JP" altLang="en-US" b="1"/>
              <a:t>から読み込む</a:t>
            </a:r>
            <a:endParaRPr lang="en-US" altLang="ja-JP" b="1" dirty="0"/>
          </a:p>
          <a:p>
            <a:pPr marL="335090" lvl="1" indent="0">
              <a:buNone/>
            </a:pPr>
            <a:r>
              <a:rPr lang="en-US" altLang="ja-JP" dirty="0"/>
              <a:t>&lt;script </a:t>
            </a:r>
            <a:r>
              <a:rPr lang="en-US" altLang="ja-JP" dirty="0" err="1"/>
              <a:t>src</a:t>
            </a:r>
            <a:r>
              <a:rPr lang="en-US" altLang="ja-JP" dirty="0"/>
              <a:t>=“</a:t>
            </a:r>
            <a:r>
              <a:rPr lang="en-US" altLang="ja-JP" b="1" dirty="0">
                <a:solidFill>
                  <a:schemeClr val="accent6"/>
                </a:solidFill>
              </a:rPr>
              <a:t>{JavaScript</a:t>
            </a:r>
            <a:r>
              <a:rPr lang="ja-JP" altLang="en-US" b="1">
                <a:solidFill>
                  <a:schemeClr val="accent6"/>
                </a:solidFill>
              </a:rPr>
              <a:t>ファイル名</a:t>
            </a:r>
            <a:r>
              <a:rPr lang="en-US" altLang="ja-JP" b="1" dirty="0">
                <a:solidFill>
                  <a:schemeClr val="accent6"/>
                </a:solidFill>
              </a:rPr>
              <a:t>}</a:t>
            </a:r>
            <a:r>
              <a:rPr lang="en-US" altLang="ja-JP" dirty="0"/>
              <a:t>”&gt;&lt;/script&gt;</a:t>
            </a:r>
            <a:r>
              <a:rPr lang="ja-JP" altLang="en-US" dirty="0"/>
              <a:t>と</a:t>
            </a:r>
            <a:r>
              <a:rPr lang="ja-JP" altLang="en-US"/>
              <a:t>書けば</a:t>
            </a:r>
            <a:r>
              <a:rPr lang="en-US" altLang="ja-JP" dirty="0"/>
              <a:t>OK</a:t>
            </a:r>
          </a:p>
          <a:p>
            <a:pPr marL="685927" lvl="2" indent="0">
              <a:buNone/>
            </a:pPr>
            <a:r>
              <a:rPr lang="en-US" altLang="ja-JP" dirty="0"/>
              <a:t>※</a:t>
            </a:r>
            <a:r>
              <a:rPr lang="ja-JP" altLang="en-US"/>
              <a:t> </a:t>
            </a:r>
            <a:r>
              <a:rPr lang="en-US" altLang="ja-JP" dirty="0" err="1"/>
              <a:t>src</a:t>
            </a:r>
            <a:r>
              <a:rPr lang="en-US" altLang="ja-JP" dirty="0"/>
              <a:t>=“</a:t>
            </a:r>
            <a:r>
              <a:rPr lang="ja-JP" altLang="en-US"/>
              <a:t>ファイル名</a:t>
            </a:r>
            <a:r>
              <a:rPr lang="en-US" altLang="ja-JP" dirty="0"/>
              <a:t>” </a:t>
            </a:r>
            <a:r>
              <a:rPr lang="ja-JP" altLang="en-US"/>
              <a:t>← ファイル名の部分はパスも記入する</a:t>
            </a:r>
            <a:endParaRPr lang="ja-JP" altLang="en-US" dirty="0"/>
          </a:p>
        </p:txBody>
      </p:sp>
      <p:pic>
        <p:nvPicPr>
          <p:cNvPr id="8" name="図 7">
            <a:extLst>
              <a:ext uri="{FF2B5EF4-FFF2-40B4-BE49-F238E27FC236}">
                <a16:creationId xmlns:a16="http://schemas.microsoft.com/office/drawing/2014/main" id="{1A5BB77A-C642-4951-BC73-64C7FC0F1EB5}"/>
              </a:ext>
            </a:extLst>
          </p:cNvPr>
          <p:cNvPicPr>
            <a:picLocks noChangeAspect="1"/>
          </p:cNvPicPr>
          <p:nvPr/>
        </p:nvPicPr>
        <p:blipFill>
          <a:blip r:embed="rId2"/>
          <a:stretch>
            <a:fillRect/>
          </a:stretch>
        </p:blipFill>
        <p:spPr>
          <a:xfrm>
            <a:off x="4812884" y="3021191"/>
            <a:ext cx="2932430" cy="1030313"/>
          </a:xfrm>
          <a:prstGeom prst="rect">
            <a:avLst/>
          </a:prstGeom>
        </p:spPr>
      </p:pic>
      <p:sp>
        <p:nvSpPr>
          <p:cNvPr id="7" name="フッター プレースホルダー 6">
            <a:extLst>
              <a:ext uri="{FF2B5EF4-FFF2-40B4-BE49-F238E27FC236}">
                <a16:creationId xmlns:a16="http://schemas.microsoft.com/office/drawing/2014/main" id="{DCFDE85E-92B3-3A4D-ACCD-B62C6CF7A779}"/>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en-US" altLang="ja-JP" dirty="0"/>
              <a:t>JavaScript</a:t>
            </a:r>
            <a:r>
              <a:rPr lang="ja-JP" altLang="en-US" dirty="0"/>
              <a:t>の記述場所</a:t>
            </a:r>
          </a:p>
        </p:txBody>
      </p:sp>
      <p:sp>
        <p:nvSpPr>
          <p:cNvPr id="9" name="スライド番号プレースホルダー 8">
            <a:extLst>
              <a:ext uri="{FF2B5EF4-FFF2-40B4-BE49-F238E27FC236}">
                <a16:creationId xmlns:a16="http://schemas.microsoft.com/office/drawing/2014/main" id="{1E12E1C7-E77E-E743-B41F-AEA3FA1B9F4B}"/>
              </a:ext>
            </a:extLst>
          </p:cNvPr>
          <p:cNvSpPr>
            <a:spLocks noGrp="1"/>
          </p:cNvSpPr>
          <p:nvPr>
            <p:ph type="sldNum" sz="quarter" idx="15"/>
          </p:nvPr>
        </p:nvSpPr>
        <p:spPr/>
        <p:txBody>
          <a:bodyPr/>
          <a:lstStyle/>
          <a:p>
            <a:fld id="{D25A7422-5852-4FCB-8C25-D442DB577CD0}" type="slidenum">
              <a:rPr kumimoji="1" lang="ja-JP" altLang="en-US" smtClean="0"/>
              <a:pPr/>
              <a:t>18</a:t>
            </a:fld>
            <a:endParaRPr kumimoji="1" lang="ja-JP" altLang="en-US"/>
          </a:p>
        </p:txBody>
      </p:sp>
      <p:sp>
        <p:nvSpPr>
          <p:cNvPr id="12" name="正方形/長方形 11"/>
          <p:cNvSpPr/>
          <p:nvPr/>
        </p:nvSpPr>
        <p:spPr>
          <a:xfrm>
            <a:off x="5146834" y="3179731"/>
            <a:ext cx="2278433" cy="551935"/>
          </a:xfrm>
          <a:prstGeom prst="rect">
            <a:avLst/>
          </a:prstGeom>
          <a:solidFill>
            <a:schemeClr val="accent1">
              <a:alpha val="2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テキスト ボックス 30"/>
          <p:cNvSpPr txBox="1"/>
          <p:nvPr/>
        </p:nvSpPr>
        <p:spPr>
          <a:xfrm>
            <a:off x="9417325" y="3319671"/>
            <a:ext cx="2474845" cy="584775"/>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ファイルの文字コードは</a:t>
            </a:r>
            <a:endParaRPr kumimoji="1" lang="en-US" altLang="ja-JP" sz="1600" dirty="0">
              <a:latin typeface="+mn-ea"/>
            </a:endParaRPr>
          </a:p>
          <a:p>
            <a:r>
              <a:rPr kumimoji="1" lang="ja-JP" altLang="en-US" sz="1600" dirty="0">
                <a:latin typeface="+mn-ea"/>
              </a:rPr>
              <a:t>必ず</a:t>
            </a:r>
            <a:r>
              <a:rPr kumimoji="1" lang="en-US" altLang="ja-JP" sz="1600" b="1" dirty="0">
                <a:latin typeface="+mn-ea"/>
              </a:rPr>
              <a:t>UTF-8</a:t>
            </a:r>
            <a:r>
              <a:rPr kumimoji="1" lang="ja-JP" altLang="en-US" sz="1600" dirty="0">
                <a:latin typeface="+mn-ea"/>
              </a:rPr>
              <a:t>にする事</a:t>
            </a:r>
          </a:p>
        </p:txBody>
      </p:sp>
      <p:pic>
        <p:nvPicPr>
          <p:cNvPr id="33" name="図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99657" y="3077093"/>
            <a:ext cx="408793" cy="360901"/>
          </a:xfrm>
          <a:prstGeom prst="rect">
            <a:avLst/>
          </a:prstGeom>
        </p:spPr>
      </p:pic>
      <p:grpSp>
        <p:nvGrpSpPr>
          <p:cNvPr id="4" name="グループ化 3">
            <a:extLst>
              <a:ext uri="{FF2B5EF4-FFF2-40B4-BE49-F238E27FC236}">
                <a16:creationId xmlns:a16="http://schemas.microsoft.com/office/drawing/2014/main" id="{6B709CE8-BF9F-F343-8E72-EDCC84F99E9D}"/>
              </a:ext>
            </a:extLst>
          </p:cNvPr>
          <p:cNvGrpSpPr/>
          <p:nvPr/>
        </p:nvGrpSpPr>
        <p:grpSpPr>
          <a:xfrm>
            <a:off x="4812884" y="5443216"/>
            <a:ext cx="6940967" cy="1130715"/>
            <a:chOff x="4114482" y="5530728"/>
            <a:chExt cx="6940967" cy="1130715"/>
          </a:xfrm>
        </p:grpSpPr>
        <p:grpSp>
          <p:nvGrpSpPr>
            <p:cNvPr id="3" name="グループ化 2">
              <a:extLst>
                <a:ext uri="{FF2B5EF4-FFF2-40B4-BE49-F238E27FC236}">
                  <a16:creationId xmlns:a16="http://schemas.microsoft.com/office/drawing/2014/main" id="{A2034389-0159-4278-870B-91E4ECEB4F4C}"/>
                </a:ext>
              </a:extLst>
            </p:cNvPr>
            <p:cNvGrpSpPr/>
            <p:nvPr/>
          </p:nvGrpSpPr>
          <p:grpSpPr>
            <a:xfrm>
              <a:off x="4114482" y="5530728"/>
              <a:ext cx="6940967" cy="1130715"/>
              <a:chOff x="4114482" y="5502454"/>
              <a:chExt cx="6940967" cy="1130715"/>
            </a:xfrm>
          </p:grpSpPr>
          <p:pic>
            <p:nvPicPr>
              <p:cNvPr id="11" name="図 10">
                <a:extLst>
                  <a:ext uri="{FF2B5EF4-FFF2-40B4-BE49-F238E27FC236}">
                    <a16:creationId xmlns:a16="http://schemas.microsoft.com/office/drawing/2014/main" id="{0DF8F30A-DA49-4A1B-B523-E93EDCCFA4D2}"/>
                  </a:ext>
                </a:extLst>
              </p:cNvPr>
              <p:cNvPicPr>
                <a:picLocks noChangeAspect="1"/>
              </p:cNvPicPr>
              <p:nvPr/>
            </p:nvPicPr>
            <p:blipFill>
              <a:blip r:embed="rId4"/>
              <a:stretch>
                <a:fillRect/>
              </a:stretch>
            </p:blipFill>
            <p:spPr>
              <a:xfrm>
                <a:off x="4114482" y="5828427"/>
                <a:ext cx="3389670" cy="804742"/>
              </a:xfrm>
              <a:prstGeom prst="rect">
                <a:avLst/>
              </a:prstGeom>
            </p:spPr>
          </p:pic>
          <p:sp>
            <p:nvSpPr>
              <p:cNvPr id="23" name="正方形/長方形 22"/>
              <p:cNvSpPr/>
              <p:nvPr/>
            </p:nvSpPr>
            <p:spPr>
              <a:xfrm>
                <a:off x="4515257" y="6060558"/>
                <a:ext cx="2934622" cy="181212"/>
              </a:xfrm>
              <a:prstGeom prst="rect">
                <a:avLst/>
              </a:prstGeom>
              <a:solidFill>
                <a:schemeClr val="accent1">
                  <a:alpha val="24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p:cNvSpPr txBox="1"/>
              <p:nvPr/>
            </p:nvSpPr>
            <p:spPr>
              <a:xfrm>
                <a:off x="7536878" y="5502454"/>
                <a:ext cx="914400" cy="307777"/>
              </a:xfrm>
              <a:prstGeom prst="rect">
                <a:avLst/>
              </a:prstGeom>
              <a:noFill/>
            </p:spPr>
            <p:txBody>
              <a:bodyPr wrap="square" rtlCol="0">
                <a:spAutoFit/>
              </a:bodyPr>
              <a:lstStyle/>
              <a:p>
                <a:r>
                  <a:rPr kumimoji="1" lang="ja-JP" altLang="en-US" sz="1400" dirty="0">
                    <a:latin typeface="+mn-ea"/>
                  </a:rPr>
                  <a:t>読み込み</a:t>
                </a:r>
              </a:p>
            </p:txBody>
          </p:sp>
          <p:pic>
            <p:nvPicPr>
              <p:cNvPr id="18" name="図 17" descr="物体 が含まれている画像&#10;&#10;高い精度で生成された説明">
                <a:extLst>
                  <a:ext uri="{FF2B5EF4-FFF2-40B4-BE49-F238E27FC236}">
                    <a16:creationId xmlns:a16="http://schemas.microsoft.com/office/drawing/2014/main" id="{6F1D28B0-755A-4263-991C-D81EC756CFA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51278" y="5919107"/>
                <a:ext cx="2604171" cy="627092"/>
              </a:xfrm>
              <a:prstGeom prst="rect">
                <a:avLst/>
              </a:prstGeom>
            </p:spPr>
          </p:pic>
        </p:grpSp>
        <p:pic>
          <p:nvPicPr>
            <p:cNvPr id="16" name="図 15">
              <a:extLst>
                <a:ext uri="{FF2B5EF4-FFF2-40B4-BE49-F238E27FC236}">
                  <a16:creationId xmlns:a16="http://schemas.microsoft.com/office/drawing/2014/main" id="{F3DB4C42-09ED-E246-98E6-14D8F559C7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3043962">
              <a:off x="7644140" y="5804640"/>
              <a:ext cx="670620" cy="670620"/>
            </a:xfrm>
            <a:prstGeom prst="rect">
              <a:avLst/>
            </a:prstGeom>
          </p:spPr>
        </p:pic>
      </p:grpSp>
    </p:spTree>
    <p:extLst>
      <p:ext uri="{BB962C8B-B14F-4D97-AF65-F5344CB8AC3E}">
        <p14:creationId xmlns:p14="http://schemas.microsoft.com/office/powerpoint/2010/main" val="197578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ッター プレースホルダー 11">
            <a:extLst>
              <a:ext uri="{FF2B5EF4-FFF2-40B4-BE49-F238E27FC236}">
                <a16:creationId xmlns:a16="http://schemas.microsoft.com/office/drawing/2014/main" id="{0FE94F8C-14B5-B64A-AB01-1C9954BB0689}"/>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17" name="コンテンツ プレースホルダー 2"/>
          <p:cNvSpPr>
            <a:spLocks noGrp="1"/>
          </p:cNvSpPr>
          <p:nvPr>
            <p:ph sz="quarter" idx="14"/>
          </p:nvPr>
        </p:nvSpPr>
        <p:spPr/>
        <p:txBody>
          <a:bodyPr>
            <a:normAutofit/>
          </a:bodyPr>
          <a:lstStyle/>
          <a:p>
            <a:r>
              <a:rPr lang="en-US" altLang="ja-JP" b="1" dirty="0"/>
              <a:t>use strict</a:t>
            </a:r>
            <a:r>
              <a:rPr lang="ja-JP" altLang="en-US" dirty="0"/>
              <a:t>を記載すると、コードが厳格モードで実行されるようになる</a:t>
            </a:r>
            <a:endParaRPr lang="en-US" altLang="ja-JP" dirty="0"/>
          </a:p>
          <a:p>
            <a:pPr marL="358775" lvl="1" indent="0">
              <a:buNone/>
            </a:pPr>
            <a:r>
              <a:rPr lang="ja-JP" altLang="en-US" sz="2400"/>
              <a:t>　</a:t>
            </a:r>
            <a:endParaRPr lang="en-US" altLang="ja-JP" sz="2400" dirty="0"/>
          </a:p>
          <a:p>
            <a:pPr marL="358775" lvl="1" indent="0">
              <a:buNone/>
            </a:pPr>
            <a:endParaRPr lang="en-US" altLang="ja-JP" sz="2400" dirty="0"/>
          </a:p>
          <a:p>
            <a:pPr marL="358775" lvl="1" indent="0">
              <a:buNone/>
            </a:pPr>
            <a:endParaRPr lang="en-US" altLang="ja-JP" sz="2400" dirty="0"/>
          </a:p>
          <a:p>
            <a:pPr marL="358775" lvl="1" indent="0">
              <a:buNone/>
            </a:pPr>
            <a:endParaRPr lang="en-US" altLang="ja-JP" sz="2400" dirty="0"/>
          </a:p>
          <a:p>
            <a:pPr marL="0" indent="0">
              <a:buNone/>
            </a:pPr>
            <a:endParaRPr lang="en-US" altLang="ja-JP" dirty="0"/>
          </a:p>
          <a:p>
            <a:r>
              <a:rPr lang="en-US" altLang="ja-JP" dirty="0"/>
              <a:t>kintone</a:t>
            </a:r>
            <a:r>
              <a:rPr lang="ja-JP" altLang="en-US" dirty="0"/>
              <a:t>においても利用するように明記されている</a:t>
            </a:r>
            <a:r>
              <a:rPr lang="ja-JP" altLang="en-US"/>
              <a:t>ので、</a:t>
            </a:r>
            <a:br>
              <a:rPr lang="en-US" altLang="ja-JP" dirty="0"/>
            </a:br>
            <a:r>
              <a:rPr lang="ja-JP" altLang="en-US" b="1"/>
              <a:t>必ず</a:t>
            </a:r>
            <a:r>
              <a:rPr lang="ja-JP" altLang="en-US" b="1" dirty="0"/>
              <a:t>記載する </a:t>
            </a:r>
            <a:r>
              <a:rPr lang="ja-JP" altLang="en-US" dirty="0"/>
              <a:t>ようにする</a:t>
            </a:r>
            <a:endParaRPr lang="en-US" altLang="ja-JP" dirty="0"/>
          </a:p>
          <a:p>
            <a:endParaRPr lang="ja-JP" altLang="en-US" dirty="0"/>
          </a:p>
        </p:txBody>
      </p:sp>
      <p:sp>
        <p:nvSpPr>
          <p:cNvPr id="2" name="タイトル 1"/>
          <p:cNvSpPr>
            <a:spLocks noGrp="1"/>
          </p:cNvSpPr>
          <p:nvPr>
            <p:ph type="title"/>
          </p:nvPr>
        </p:nvSpPr>
        <p:spPr/>
        <p:txBody>
          <a:bodyPr>
            <a:normAutofit/>
          </a:bodyPr>
          <a:lstStyle/>
          <a:p>
            <a:r>
              <a:rPr lang="ja-JP" altLang="en-US"/>
              <a:t>補足）</a:t>
            </a:r>
            <a:r>
              <a:rPr lang="en-US" altLang="ja-JP" dirty="0"/>
              <a:t>use strict</a:t>
            </a:r>
            <a:r>
              <a:rPr lang="ja-JP" altLang="en-US"/>
              <a:t>とは</a:t>
            </a:r>
          </a:p>
        </p:txBody>
      </p:sp>
      <p:sp>
        <p:nvSpPr>
          <p:cNvPr id="14" name="スライド番号プレースホルダー 13">
            <a:extLst>
              <a:ext uri="{FF2B5EF4-FFF2-40B4-BE49-F238E27FC236}">
                <a16:creationId xmlns:a16="http://schemas.microsoft.com/office/drawing/2014/main" id="{7990956A-1A13-C543-B594-B04B32454260}"/>
              </a:ext>
            </a:extLst>
          </p:cNvPr>
          <p:cNvSpPr>
            <a:spLocks noGrp="1"/>
          </p:cNvSpPr>
          <p:nvPr>
            <p:ph type="sldNum" sz="quarter" idx="15"/>
          </p:nvPr>
        </p:nvSpPr>
        <p:spPr/>
        <p:txBody>
          <a:bodyPr/>
          <a:lstStyle/>
          <a:p>
            <a:fld id="{D25A7422-5852-4FCB-8C25-D442DB577CD0}" type="slidenum">
              <a:rPr kumimoji="1" lang="ja-JP" altLang="en-US" smtClean="0"/>
              <a:pPr/>
              <a:t>19</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11500" y="4638698"/>
            <a:ext cx="6219416" cy="1973080"/>
          </a:xfrm>
          <a:prstGeom prst="rect">
            <a:avLst/>
          </a:prstGeom>
          <a:ln>
            <a:solidFill>
              <a:schemeClr val="bg1">
                <a:lumMod val="75000"/>
              </a:schemeClr>
            </a:solidFill>
          </a:ln>
        </p:spPr>
      </p:pic>
      <p:sp>
        <p:nvSpPr>
          <p:cNvPr id="4" name="正方形/長方形 3"/>
          <p:cNvSpPr/>
          <p:nvPr/>
        </p:nvSpPr>
        <p:spPr>
          <a:xfrm>
            <a:off x="895868" y="1804696"/>
            <a:ext cx="8644379" cy="217341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8775" lvl="1"/>
            <a:r>
              <a:rPr lang="ja-JP" altLang="en-US">
                <a:solidFill>
                  <a:schemeClr val="bg1">
                    <a:lumMod val="75000"/>
                    <a:lumOff val="25000"/>
                  </a:schemeClr>
                </a:solidFill>
              </a:rPr>
              <a:t>例）</a:t>
            </a:r>
            <a:endParaRPr lang="en-US" altLang="ja-JP" dirty="0">
              <a:solidFill>
                <a:schemeClr val="bg1">
                  <a:lumMod val="75000"/>
                  <a:lumOff val="25000"/>
                </a:schemeClr>
              </a:solidFill>
            </a:endParaRPr>
          </a:p>
          <a:p>
            <a:pPr marL="701675" lvl="1" indent="-342900">
              <a:buFont typeface="Wingdings" pitchFamily="2" charset="2"/>
              <a:buChar char="n"/>
            </a:pPr>
            <a:r>
              <a:rPr lang="ja-JP" altLang="en-US">
                <a:solidFill>
                  <a:schemeClr val="bg1">
                    <a:lumMod val="75000"/>
                    <a:lumOff val="25000"/>
                  </a:schemeClr>
                </a:solidFill>
              </a:rPr>
              <a:t>偶発的にグローバル変数を作成できない</a:t>
            </a:r>
            <a:endParaRPr lang="en-US" altLang="ja-JP" dirty="0">
              <a:solidFill>
                <a:schemeClr val="bg1">
                  <a:lumMod val="75000"/>
                  <a:lumOff val="25000"/>
                </a:schemeClr>
              </a:solidFill>
            </a:endParaRPr>
          </a:p>
          <a:p>
            <a:pPr marL="701675" lvl="1" indent="-342900">
              <a:buFont typeface="Wingdings" pitchFamily="2" charset="2"/>
              <a:buChar char="n"/>
            </a:pPr>
            <a:r>
              <a:rPr lang="ja-JP" altLang="en-US">
                <a:solidFill>
                  <a:schemeClr val="bg1">
                    <a:lumMod val="75000"/>
                    <a:lumOff val="25000"/>
                  </a:schemeClr>
                </a:solidFill>
              </a:rPr>
              <a:t>代入文で暗黙的に失敗せずに例外が発生す</a:t>
            </a:r>
            <a:endParaRPr lang="en-US" altLang="ja-JP" dirty="0">
              <a:solidFill>
                <a:schemeClr val="bg1">
                  <a:lumMod val="75000"/>
                  <a:lumOff val="25000"/>
                </a:schemeClr>
              </a:solidFill>
            </a:endParaRPr>
          </a:p>
          <a:p>
            <a:pPr marL="701675" lvl="1" indent="-342900">
              <a:buFont typeface="Wingdings" pitchFamily="2" charset="2"/>
              <a:buChar char="n"/>
            </a:pPr>
            <a:r>
              <a:rPr lang="ja-JP" altLang="en-US">
                <a:solidFill>
                  <a:schemeClr val="bg1">
                    <a:lumMod val="75000"/>
                    <a:lumOff val="25000"/>
                  </a:schemeClr>
                </a:solidFill>
              </a:rPr>
              <a:t>削除できないプロパティを削除しようとするとエラーが発生</a:t>
            </a:r>
            <a:endParaRPr lang="en-US" altLang="ja-JP" dirty="0">
              <a:solidFill>
                <a:schemeClr val="bg1">
                  <a:lumMod val="75000"/>
                  <a:lumOff val="25000"/>
                </a:schemeClr>
              </a:solidFill>
            </a:endParaRPr>
          </a:p>
          <a:p>
            <a:pPr marL="701675" lvl="1" indent="-342900">
              <a:buFont typeface="Wingdings" pitchFamily="2" charset="2"/>
              <a:buChar char="n"/>
            </a:pPr>
            <a:r>
              <a:rPr lang="ja-JP" altLang="en-US">
                <a:solidFill>
                  <a:schemeClr val="bg1">
                    <a:lumMod val="75000"/>
                    <a:lumOff val="25000"/>
                  </a:schemeClr>
                </a:solidFill>
              </a:rPr>
              <a:t>オブジェクトリテラル内のプロパティ名はユニークであることを必須化</a:t>
            </a:r>
            <a:endParaRPr lang="en-US" altLang="ja-JP" dirty="0">
              <a:solidFill>
                <a:schemeClr val="bg1">
                  <a:lumMod val="75000"/>
                  <a:lumOff val="25000"/>
                </a:schemeClr>
              </a:solidFill>
            </a:endParaRPr>
          </a:p>
          <a:p>
            <a:pPr marL="701675" lvl="1" indent="-342900">
              <a:buFont typeface="Wingdings" pitchFamily="2" charset="2"/>
              <a:buChar char="n"/>
            </a:pPr>
            <a:r>
              <a:rPr lang="ja-JP" altLang="en-US">
                <a:solidFill>
                  <a:schemeClr val="bg1">
                    <a:lumMod val="75000"/>
                    <a:lumOff val="25000"/>
                  </a:schemeClr>
                </a:solidFill>
              </a:rPr>
              <a:t>関数の引数名がユニークであることを必須化</a:t>
            </a:r>
            <a:endParaRPr lang="en-US" altLang="ja-JP" dirty="0">
              <a:solidFill>
                <a:schemeClr val="bg1">
                  <a:lumMod val="75000"/>
                  <a:lumOff val="25000"/>
                </a:schemeClr>
              </a:solidFill>
            </a:endParaRPr>
          </a:p>
          <a:p>
            <a:pPr marL="701675" lvl="1" indent="-342900">
              <a:buFont typeface="Wingdings" pitchFamily="2" charset="2"/>
              <a:buChar char="n"/>
            </a:pPr>
            <a:r>
              <a:rPr lang="en-US" altLang="ja-JP" dirty="0">
                <a:solidFill>
                  <a:schemeClr val="bg1">
                    <a:lumMod val="75000"/>
                    <a:lumOff val="25000"/>
                  </a:schemeClr>
                </a:solidFill>
              </a:rPr>
              <a:t>8 </a:t>
            </a:r>
            <a:r>
              <a:rPr lang="ja-JP" altLang="en-US">
                <a:solidFill>
                  <a:schemeClr val="bg1">
                    <a:lumMod val="75000"/>
                    <a:lumOff val="25000"/>
                  </a:schemeClr>
                </a:solidFill>
              </a:rPr>
              <a:t>進数表記を禁止  </a:t>
            </a:r>
            <a:endParaRPr lang="en-US" altLang="ja-JP" dirty="0">
              <a:solidFill>
                <a:schemeClr val="bg1">
                  <a:lumMod val="75000"/>
                  <a:lumOff val="25000"/>
                </a:schemeClr>
              </a:solidFill>
            </a:endParaRPr>
          </a:p>
        </p:txBody>
      </p:sp>
      <p:sp>
        <p:nvSpPr>
          <p:cNvPr id="7" name="テキスト ボックス 6">
            <a:extLst>
              <a:ext uri="{FF2B5EF4-FFF2-40B4-BE49-F238E27FC236}">
                <a16:creationId xmlns:a16="http://schemas.microsoft.com/office/drawing/2014/main" id="{9774CF38-8BF9-1248-B0A2-2D861427AA58}"/>
              </a:ext>
            </a:extLst>
          </p:cNvPr>
          <p:cNvSpPr txBox="1"/>
          <p:nvPr/>
        </p:nvSpPr>
        <p:spPr>
          <a:xfrm>
            <a:off x="567590" y="5974944"/>
            <a:ext cx="2546075" cy="461665"/>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200" dirty="0">
                <a:solidFill>
                  <a:schemeClr val="bg1">
                    <a:lumMod val="75000"/>
                    <a:lumOff val="25000"/>
                  </a:schemeClr>
                </a:solidFill>
                <a:latin typeface="+mn-ea"/>
              </a:rPr>
              <a:t> </a:t>
            </a:r>
            <a:r>
              <a:rPr kumimoji="1" lang="ja-JP" altLang="en-US" sz="1200" dirty="0">
                <a:solidFill>
                  <a:schemeClr val="bg1">
                    <a:lumMod val="75000"/>
                    <a:lumOff val="25000"/>
                  </a:schemeClr>
                </a:solidFill>
                <a:latin typeface="+mn-ea"/>
              </a:rPr>
              <a:t>コンソール（開発者ツール）に</a:t>
            </a:r>
            <a:endParaRPr kumimoji="1" lang="en-US" altLang="ja-JP" sz="1200" dirty="0">
              <a:solidFill>
                <a:schemeClr val="bg1">
                  <a:lumMod val="75000"/>
                  <a:lumOff val="25000"/>
                </a:schemeClr>
              </a:solidFill>
              <a:latin typeface="+mn-ea"/>
            </a:endParaRPr>
          </a:p>
          <a:p>
            <a:r>
              <a:rPr kumimoji="1" lang="ja-JP" altLang="en-US" sz="1200" dirty="0">
                <a:solidFill>
                  <a:schemeClr val="bg1">
                    <a:lumMod val="75000"/>
                    <a:lumOff val="25000"/>
                  </a:schemeClr>
                </a:solidFill>
                <a:latin typeface="+mn-ea"/>
              </a:rPr>
              <a:t>記載する場合は不要</a:t>
            </a:r>
          </a:p>
        </p:txBody>
      </p:sp>
      <p:pic>
        <p:nvPicPr>
          <p:cNvPr id="8" name="図 7">
            <a:extLst>
              <a:ext uri="{FF2B5EF4-FFF2-40B4-BE49-F238E27FC236}">
                <a16:creationId xmlns:a16="http://schemas.microsoft.com/office/drawing/2014/main" id="{7C7412E7-EABE-B44C-9581-C6368130FD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175" y="5733481"/>
            <a:ext cx="408793" cy="360901"/>
          </a:xfrm>
          <a:prstGeom prst="rect">
            <a:avLst/>
          </a:prstGeom>
        </p:spPr>
      </p:pic>
    </p:spTree>
    <p:extLst>
      <p:ext uri="{BB962C8B-B14F-4D97-AF65-F5344CB8AC3E}">
        <p14:creationId xmlns:p14="http://schemas.microsoft.com/office/powerpoint/2010/main" val="156512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10">
            <a:extLst>
              <a:ext uri="{FF2B5EF4-FFF2-40B4-BE49-F238E27FC236}">
                <a16:creationId xmlns:a16="http://schemas.microsoft.com/office/drawing/2014/main" id="{1109D5D1-ECF8-0B49-8169-6112F83D5CF4}"/>
              </a:ext>
            </a:extLst>
          </p:cNvPr>
          <p:cNvSpPr>
            <a:spLocks noGrp="1"/>
          </p:cNvSpPr>
          <p:nvPr>
            <p:ph sz="quarter" idx="14"/>
          </p:nvPr>
        </p:nvSpPr>
        <p:spPr>
          <a:xfrm>
            <a:off x="438149" y="1314449"/>
            <a:ext cx="11496676" cy="4660250"/>
          </a:xfrm>
        </p:spPr>
        <p:txBody>
          <a:bodyPr lIns="90000">
            <a:spAutoFit/>
          </a:bodyPr>
          <a:lstStyle/>
          <a:p>
            <a:r>
              <a:rPr lang="en" altLang="ja-JP" dirty="0"/>
              <a:t>kintone</a:t>
            </a:r>
            <a:r>
              <a:rPr lang="ja-JP" altLang="en-US" dirty="0"/>
              <a:t>カスタマイズをする前に</a:t>
            </a:r>
            <a:r>
              <a:rPr lang="en" altLang="ja-JP" dirty="0"/>
              <a:t>JavaScript</a:t>
            </a:r>
            <a:r>
              <a:rPr lang="ja-JP" altLang="en-US" dirty="0"/>
              <a:t>で実現可能なことを身に付ける</a:t>
            </a:r>
          </a:p>
          <a:p>
            <a:pPr lvl="1"/>
            <a:r>
              <a:rPr lang="en" altLang="ja-JP" dirty="0"/>
              <a:t>JavaScript</a:t>
            </a:r>
            <a:r>
              <a:rPr lang="ja-JP" altLang="en-US" dirty="0"/>
              <a:t>の概要を理解する</a:t>
            </a:r>
          </a:p>
          <a:p>
            <a:pPr lvl="1"/>
            <a:r>
              <a:rPr lang="en" altLang="ja-JP" dirty="0"/>
              <a:t>JavaScript</a:t>
            </a:r>
            <a:r>
              <a:rPr lang="ja-JP" altLang="en-US" dirty="0"/>
              <a:t>で実現可能な事柄を理解する</a:t>
            </a:r>
          </a:p>
          <a:p>
            <a:pPr lvl="1"/>
            <a:r>
              <a:rPr lang="ja-JP" altLang="en-US" dirty="0"/>
              <a:t>自身で手を動かしてコーディングできるようになる</a:t>
            </a:r>
            <a:endParaRPr lang="en-US" altLang="ja-JP" dirty="0"/>
          </a:p>
          <a:p>
            <a:pPr lvl="1"/>
            <a:endParaRPr lang="en-US" altLang="ja-JP" dirty="0"/>
          </a:p>
          <a:p>
            <a:pPr lvl="1"/>
            <a:endParaRPr lang="en-US" altLang="ja-JP" dirty="0"/>
          </a:p>
          <a:p>
            <a:pPr lvl="1"/>
            <a:endParaRPr lang="ja-JP" altLang="en-US" dirty="0"/>
          </a:p>
          <a:p>
            <a:r>
              <a:rPr lang="ja-JP" altLang="en-US" dirty="0"/>
              <a:t>本書</a:t>
            </a:r>
            <a:r>
              <a:rPr lang="ja-JP" altLang="en-US"/>
              <a:t>は</a:t>
            </a:r>
            <a:r>
              <a:rPr lang="en-US" altLang="ja-JP" dirty="0"/>
              <a:t>2022/6/1</a:t>
            </a:r>
            <a:r>
              <a:rPr lang="ja-JP" altLang="en-US" dirty="0"/>
              <a:t>時点の情報に基づいて作成されています</a:t>
            </a:r>
          </a:p>
          <a:p>
            <a:pPr lvl="1"/>
            <a:r>
              <a:rPr lang="ja-JP" altLang="en-US" dirty="0"/>
              <a:t>記載されている内容が最新でない場合もありますので、ご注意ください</a:t>
            </a:r>
          </a:p>
          <a:p>
            <a:r>
              <a:rPr lang="ja-JP" altLang="en-US" dirty="0"/>
              <a:t>本資料は</a:t>
            </a:r>
            <a:r>
              <a:rPr lang="en-US" altLang="ja-JP" dirty="0"/>
              <a:t>『</a:t>
            </a:r>
            <a:r>
              <a:rPr lang="ja-JP" altLang="en-US" dirty="0"/>
              <a:t>確かな力が身につく</a:t>
            </a:r>
            <a:r>
              <a:rPr lang="en" altLang="ja-JP" dirty="0"/>
              <a:t>JavaScript</a:t>
            </a:r>
            <a:r>
              <a:rPr lang="ja-JP" altLang="en" dirty="0"/>
              <a:t>「</a:t>
            </a:r>
            <a:r>
              <a:rPr lang="ja-JP" altLang="en-US" dirty="0"/>
              <a:t>超」入門（第二版）</a:t>
            </a:r>
            <a:r>
              <a:rPr lang="en-US" altLang="ja-JP" dirty="0"/>
              <a:t>』</a:t>
            </a:r>
            <a:br>
              <a:rPr lang="en-US" altLang="ja-JP" dirty="0"/>
            </a:br>
            <a:r>
              <a:rPr lang="ja-JP" altLang="en-US" dirty="0"/>
              <a:t>をベースに作成されています</a:t>
            </a:r>
          </a:p>
        </p:txBody>
      </p:sp>
      <p:sp>
        <p:nvSpPr>
          <p:cNvPr id="7" name="フッター プレースホルダー 6">
            <a:extLst>
              <a:ext uri="{FF2B5EF4-FFF2-40B4-BE49-F238E27FC236}">
                <a16:creationId xmlns:a16="http://schemas.microsoft.com/office/drawing/2014/main" id="{14376398-AA2A-B94C-B7C1-68836BFA59F8}"/>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タイトル 2">
            <a:extLst>
              <a:ext uri="{FF2B5EF4-FFF2-40B4-BE49-F238E27FC236}">
                <a16:creationId xmlns:a16="http://schemas.microsoft.com/office/drawing/2014/main" id="{F85733A7-6F1C-0F45-8963-56EC222130DE}"/>
              </a:ext>
            </a:extLst>
          </p:cNvPr>
          <p:cNvSpPr>
            <a:spLocks noGrp="1"/>
          </p:cNvSpPr>
          <p:nvPr>
            <p:ph type="title"/>
          </p:nvPr>
        </p:nvSpPr>
        <p:spPr/>
        <p:txBody>
          <a:bodyPr/>
          <a:lstStyle/>
          <a:p>
            <a:r>
              <a:rPr lang="ja-JP" altLang="en-US" dirty="0"/>
              <a:t>本講義の目的</a:t>
            </a:r>
          </a:p>
        </p:txBody>
      </p:sp>
      <p:sp>
        <p:nvSpPr>
          <p:cNvPr id="8" name="スライド番号プレースホルダー 7">
            <a:extLst>
              <a:ext uri="{FF2B5EF4-FFF2-40B4-BE49-F238E27FC236}">
                <a16:creationId xmlns:a16="http://schemas.microsoft.com/office/drawing/2014/main" id="{9A4BA38F-A146-2641-9D3B-1F40D10DFC56}"/>
              </a:ext>
            </a:extLst>
          </p:cNvPr>
          <p:cNvSpPr>
            <a:spLocks noGrp="1"/>
          </p:cNvSpPr>
          <p:nvPr>
            <p:ph type="sldNum" sz="quarter" idx="15"/>
          </p:nvPr>
        </p:nvSpPr>
        <p:spPr/>
        <p:txBody>
          <a:bodyPr/>
          <a:lstStyle/>
          <a:p>
            <a:fld id="{D25A7422-5852-4FCB-8C25-D442DB577CD0}" type="slidenum">
              <a:rPr kumimoji="1" lang="ja-JP" altLang="en-US" smtClean="0"/>
              <a:pPr/>
              <a:t>2</a:t>
            </a:fld>
            <a:endParaRPr kumimoji="1" lang="ja-JP" altLang="en-US"/>
          </a:p>
        </p:txBody>
      </p:sp>
      <p:grpSp>
        <p:nvGrpSpPr>
          <p:cNvPr id="2" name="グループ化 1">
            <a:extLst>
              <a:ext uri="{FF2B5EF4-FFF2-40B4-BE49-F238E27FC236}">
                <a16:creationId xmlns:a16="http://schemas.microsoft.com/office/drawing/2014/main" id="{996E7970-68CA-A745-A6EC-D9B4427E1901}"/>
              </a:ext>
            </a:extLst>
          </p:cNvPr>
          <p:cNvGrpSpPr/>
          <p:nvPr/>
        </p:nvGrpSpPr>
        <p:grpSpPr>
          <a:xfrm>
            <a:off x="438147" y="3248237"/>
            <a:ext cx="11496676" cy="685800"/>
            <a:chOff x="438147" y="3248237"/>
            <a:chExt cx="11496676" cy="685800"/>
          </a:xfrm>
        </p:grpSpPr>
        <p:sp>
          <p:nvSpPr>
            <p:cNvPr id="12" name="タイトル 2">
              <a:extLst>
                <a:ext uri="{FF2B5EF4-FFF2-40B4-BE49-F238E27FC236}">
                  <a16:creationId xmlns:a16="http://schemas.microsoft.com/office/drawing/2014/main" id="{BA9F411E-BFEB-DD4A-815B-E3EA0A93A295}"/>
                </a:ext>
              </a:extLst>
            </p:cNvPr>
            <p:cNvSpPr txBox="1">
              <a:spLocks/>
            </p:cNvSpPr>
            <p:nvPr/>
          </p:nvSpPr>
          <p:spPr>
            <a:xfrm>
              <a:off x="438147" y="3248237"/>
              <a:ext cx="11496676" cy="6858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kumimoji="1" sz="4000" b="1" kern="1200" baseline="0">
                  <a:solidFill>
                    <a:schemeClr val="tx1">
                      <a:lumMod val="75000"/>
                      <a:lumOff val="25000"/>
                    </a:schemeClr>
                  </a:solidFill>
                  <a:latin typeface="+mn-ea"/>
                  <a:ea typeface="+mn-ea"/>
                  <a:cs typeface="+mj-cs"/>
                </a:defRPr>
              </a:lvl1pPr>
            </a:lstStyle>
            <a:p>
              <a:r>
                <a:rPr lang="ja-JP" altLang="en-US" sz="3600">
                  <a:solidFill>
                    <a:schemeClr val="bg1">
                      <a:lumMod val="75000"/>
                      <a:lumOff val="25000"/>
                    </a:schemeClr>
                  </a:solidFill>
                </a:rPr>
                <a:t>諸注意</a:t>
              </a:r>
            </a:p>
          </p:txBody>
        </p:sp>
        <p:sp>
          <p:nvSpPr>
            <p:cNvPr id="13" name="正方形/長方形 12">
              <a:extLst>
                <a:ext uri="{FF2B5EF4-FFF2-40B4-BE49-F238E27FC236}">
                  <a16:creationId xmlns:a16="http://schemas.microsoft.com/office/drawing/2014/main" id="{51BD59DB-6307-5443-94C7-B8933CFC2183}"/>
                </a:ext>
              </a:extLst>
            </p:cNvPr>
            <p:cNvSpPr/>
            <p:nvPr/>
          </p:nvSpPr>
          <p:spPr>
            <a:xfrm>
              <a:off x="438149" y="3793122"/>
              <a:ext cx="9363075" cy="4571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grpSp>
    </p:spTree>
    <p:extLst>
      <p:ext uri="{BB962C8B-B14F-4D97-AF65-F5344CB8AC3E}">
        <p14:creationId xmlns:p14="http://schemas.microsoft.com/office/powerpoint/2010/main" val="29651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2"/>
          <p:cNvSpPr>
            <a:spLocks noGrp="1"/>
          </p:cNvSpPr>
          <p:nvPr>
            <p:ph sz="quarter" idx="14"/>
          </p:nvPr>
        </p:nvSpPr>
        <p:spPr/>
        <p:txBody>
          <a:bodyPr>
            <a:noAutofit/>
          </a:bodyPr>
          <a:lstStyle/>
          <a:p>
            <a:pPr>
              <a:buFont typeface="+mj-lt"/>
              <a:buAutoNum type="arabicPeriod"/>
            </a:pPr>
            <a:r>
              <a:rPr lang="ja-JP" altLang="en-US" sz="2000"/>
              <a:t>書き換えたい</a:t>
            </a:r>
            <a:r>
              <a:rPr lang="ja-JP" altLang="en-US" sz="2000" dirty="0"/>
              <a:t>部分の</a:t>
            </a:r>
            <a:r>
              <a:rPr lang="en-US" altLang="ja-JP" sz="2000" dirty="0"/>
              <a:t>HTML</a:t>
            </a:r>
            <a:r>
              <a:rPr lang="ja-JP" altLang="en-US" sz="2000"/>
              <a:t>要素を</a:t>
            </a:r>
            <a:r>
              <a:rPr lang="en-US" altLang="ja-JP" sz="2000" dirty="0"/>
              <a:t>id</a:t>
            </a:r>
            <a:r>
              <a:rPr lang="ja-JP" altLang="en-US" sz="2000"/>
              <a:t>を使って取得する</a:t>
            </a:r>
            <a:endParaRPr lang="en-US" altLang="ja-JP" sz="2000" dirty="0"/>
          </a:p>
          <a:p>
            <a:pPr marL="358775" lvl="1" indent="0">
              <a:buNone/>
            </a:pPr>
            <a:endParaRPr lang="en-US" altLang="ja-JP" dirty="0"/>
          </a:p>
          <a:p>
            <a:pPr marL="358775" lvl="1" indent="0">
              <a:buNone/>
            </a:pPr>
            <a:endParaRPr lang="en-US" altLang="ja-JP" dirty="0"/>
          </a:p>
          <a:p>
            <a:pPr>
              <a:buFont typeface="+mj-lt"/>
              <a:buAutoNum type="arabicPeriod"/>
            </a:pPr>
            <a:r>
              <a:rPr lang="ja-JP" altLang="en-US" sz="2000"/>
              <a:t>取得</a:t>
            </a:r>
            <a:r>
              <a:rPr lang="ja-JP" altLang="en-US" sz="2000" dirty="0"/>
              <a:t>した要素のコンテンツ</a:t>
            </a:r>
            <a:r>
              <a:rPr lang="ja-JP" altLang="en-US" sz="2000"/>
              <a:t>を書き換える</a:t>
            </a:r>
            <a:endParaRPr lang="en-US" altLang="ja-JP" sz="2000"/>
          </a:p>
          <a:p>
            <a:pPr>
              <a:buFont typeface="+mj-lt"/>
              <a:buAutoNum type="arabicPeriod"/>
            </a:pPr>
            <a:endParaRPr lang="en-US" altLang="ja-JP" sz="2000" dirty="0"/>
          </a:p>
          <a:p>
            <a:pPr>
              <a:buFont typeface="+mj-lt"/>
              <a:buAutoNum type="arabicPeriod"/>
            </a:pPr>
            <a:endParaRPr lang="en-US" altLang="ja-JP" sz="2000"/>
          </a:p>
          <a:p>
            <a:pPr>
              <a:buFont typeface="+mj-lt"/>
              <a:buAutoNum type="arabicPeriod"/>
            </a:pPr>
            <a:r>
              <a:rPr lang="ja-JP" altLang="en-US" sz="2000"/>
              <a:t>取得</a:t>
            </a:r>
            <a:r>
              <a:rPr lang="ja-JP" altLang="en-US" sz="2000" dirty="0"/>
              <a:t>した要素のコンテンツに子要素</a:t>
            </a:r>
            <a:r>
              <a:rPr lang="ja-JP" altLang="en-US" sz="2000"/>
              <a:t>を加える</a:t>
            </a:r>
            <a:endParaRPr lang="en-US" altLang="ja-JP" sz="2000" dirty="0"/>
          </a:p>
          <a:p>
            <a:pPr marL="358775" lvl="1" indent="0">
              <a:buNone/>
            </a:pPr>
            <a:endParaRPr lang="en-US" altLang="ja-JP" b="1" dirty="0"/>
          </a:p>
          <a:p>
            <a:pPr marL="358775" lvl="1" indent="0">
              <a:buNone/>
            </a:pPr>
            <a:endParaRPr lang="en-US" altLang="ja-JP" b="1" dirty="0"/>
          </a:p>
          <a:p>
            <a:pPr marL="0" indent="0">
              <a:buNone/>
            </a:pPr>
            <a:r>
              <a:rPr lang="ja-JP" altLang="en-US" sz="2000"/>
              <a:t>補足）要素を作成する　　　　</a:t>
            </a:r>
            <a:r>
              <a:rPr lang="ja-JP" altLang="en-US" sz="2000" dirty="0"/>
              <a:t>　　</a:t>
            </a:r>
          </a:p>
        </p:txBody>
      </p:sp>
      <p:sp>
        <p:nvSpPr>
          <p:cNvPr id="14" name="正方形/長方形 13">
            <a:extLst>
              <a:ext uri="{FF2B5EF4-FFF2-40B4-BE49-F238E27FC236}">
                <a16:creationId xmlns:a16="http://schemas.microsoft.com/office/drawing/2014/main" id="{26B24CFF-0F5C-C841-A719-6B093860902C}"/>
              </a:ext>
            </a:extLst>
          </p:cNvPr>
          <p:cNvSpPr/>
          <p:nvPr/>
        </p:nvSpPr>
        <p:spPr>
          <a:xfrm>
            <a:off x="-19922" y="5598998"/>
            <a:ext cx="12211922" cy="400110"/>
          </a:xfrm>
          <a:prstGeom prst="rect">
            <a:avLst/>
          </a:prstGeom>
          <a:solidFill>
            <a:schemeClr val="bg1">
              <a:lumMod val="75000"/>
              <a:lumOff val="25000"/>
            </a:schemeClr>
          </a:solidFill>
        </p:spPr>
        <p:txBody>
          <a:bodyPr wrap="square">
            <a:spAutoFit/>
          </a:bodyPr>
          <a:lstStyle/>
          <a:p>
            <a:r>
              <a:rPr lang="en-US" altLang="ja-JP" sz="2000" b="0">
                <a:solidFill>
                  <a:srgbClr val="9CDCFE"/>
                </a:solidFill>
                <a:effectLst/>
                <a:latin typeface="Menlo" panose="020B0609030804020204" pitchFamily="49" charset="0"/>
              </a:rPr>
              <a:t>		document</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createElement</a:t>
            </a:r>
            <a:r>
              <a:rPr lang="en-US" altLang="ja-JP" sz="2000" b="0">
                <a:solidFill>
                  <a:srgbClr val="D4D4D4"/>
                </a:solidFill>
                <a:effectLst/>
                <a:latin typeface="Menlo" panose="020B0609030804020204" pitchFamily="49" charset="0"/>
              </a:rPr>
              <a:t>(</a:t>
            </a:r>
            <a:r>
              <a:rPr lang="en-US"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要素名</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a:t>
            </a:r>
          </a:p>
        </p:txBody>
      </p:sp>
      <p:sp>
        <p:nvSpPr>
          <p:cNvPr id="13" name="正方形/長方形 12">
            <a:extLst>
              <a:ext uri="{FF2B5EF4-FFF2-40B4-BE49-F238E27FC236}">
                <a16:creationId xmlns:a16="http://schemas.microsoft.com/office/drawing/2014/main" id="{46161C64-4FC9-5B4D-BA9E-36F2DA53C3DC}"/>
              </a:ext>
            </a:extLst>
          </p:cNvPr>
          <p:cNvSpPr/>
          <p:nvPr/>
        </p:nvSpPr>
        <p:spPr>
          <a:xfrm>
            <a:off x="-19922" y="4335462"/>
            <a:ext cx="12192000" cy="400110"/>
          </a:xfrm>
          <a:prstGeom prst="rect">
            <a:avLst/>
          </a:prstGeom>
          <a:solidFill>
            <a:schemeClr val="bg1">
              <a:lumMod val="75000"/>
              <a:lumOff val="25000"/>
            </a:schemeClr>
          </a:solidFill>
        </p:spPr>
        <p:txBody>
          <a:bodyPr wrap="square">
            <a:spAutoFit/>
          </a:bodyPr>
          <a:lstStyle/>
          <a:p>
            <a:r>
              <a:rPr lang="en-US" altLang="ja-JP" sz="2000" b="0">
                <a:solidFill>
                  <a:srgbClr val="9CDCFE"/>
                </a:solidFill>
                <a:effectLst/>
                <a:latin typeface="Menlo" panose="020B0609030804020204" pitchFamily="49" charset="0"/>
              </a:rPr>
              <a:t>		document</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getElementById</a:t>
            </a:r>
            <a:r>
              <a:rPr lang="en-US" altLang="ja-JP" sz="2000" b="0">
                <a:solidFill>
                  <a:srgbClr val="D4D4D4"/>
                </a:solidFill>
                <a:effectLst/>
                <a:latin typeface="Menlo" panose="020B0609030804020204" pitchFamily="49" charset="0"/>
              </a:rPr>
              <a:t>(</a:t>
            </a:r>
            <a:r>
              <a:rPr lang="en-US" altLang="ja-JP" sz="2000" b="0">
                <a:solidFill>
                  <a:srgbClr val="9CDCFE"/>
                </a:solidFill>
                <a:effectLst/>
                <a:latin typeface="Menlo" panose="020B0609030804020204" pitchFamily="49" charset="0"/>
              </a:rPr>
              <a:t>id</a:t>
            </a:r>
            <a:r>
              <a:rPr lang="ja-JP" altLang="en-US" sz="2000" b="0">
                <a:solidFill>
                  <a:srgbClr val="9CDCFE"/>
                </a:solidFill>
                <a:effectLst/>
                <a:latin typeface="Menlo" panose="020B0609030804020204" pitchFamily="49" charset="0"/>
              </a:rPr>
              <a:t>名</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appendChild</a:t>
            </a:r>
            <a:r>
              <a:rPr lang="en-US" altLang="ja-JP" sz="2000" b="0">
                <a:solidFill>
                  <a:srgbClr val="D4D4D4"/>
                </a:solidFill>
                <a:effectLst/>
                <a:latin typeface="Menlo" panose="020B0609030804020204" pitchFamily="49" charset="0"/>
              </a:rPr>
              <a:t>(</a:t>
            </a:r>
            <a:r>
              <a:rPr lang="ja-JP" altLang="en-US" sz="2000" b="0">
                <a:solidFill>
                  <a:srgbClr val="9CDCFE"/>
                </a:solidFill>
                <a:effectLst/>
                <a:latin typeface="Menlo" panose="020B0609030804020204" pitchFamily="49" charset="0"/>
              </a:rPr>
              <a:t>子要素</a:t>
            </a:r>
            <a:r>
              <a:rPr lang="en-US" altLang="ja-JP" sz="2000" b="0">
                <a:solidFill>
                  <a:srgbClr val="D4D4D4"/>
                </a:solidFill>
                <a:effectLst/>
                <a:latin typeface="Menlo" panose="020B0609030804020204" pitchFamily="49" charset="0"/>
              </a:rPr>
              <a:t>);</a:t>
            </a:r>
          </a:p>
        </p:txBody>
      </p:sp>
      <p:sp>
        <p:nvSpPr>
          <p:cNvPr id="4" name="正方形/長方形 3">
            <a:extLst>
              <a:ext uri="{FF2B5EF4-FFF2-40B4-BE49-F238E27FC236}">
                <a16:creationId xmlns:a16="http://schemas.microsoft.com/office/drawing/2014/main" id="{99BF1EB8-F6B8-DD40-B35E-E0F50E8E49C7}"/>
              </a:ext>
            </a:extLst>
          </p:cNvPr>
          <p:cNvSpPr/>
          <p:nvPr/>
        </p:nvSpPr>
        <p:spPr>
          <a:xfrm>
            <a:off x="0" y="2974310"/>
            <a:ext cx="12192000" cy="400110"/>
          </a:xfrm>
          <a:prstGeom prst="rect">
            <a:avLst/>
          </a:prstGeom>
          <a:solidFill>
            <a:schemeClr val="bg1">
              <a:lumMod val="75000"/>
              <a:lumOff val="25000"/>
            </a:schemeClr>
          </a:solidFill>
        </p:spPr>
        <p:txBody>
          <a:bodyPr wrap="square">
            <a:spAutoFit/>
          </a:bodyPr>
          <a:lstStyle/>
          <a:p>
            <a:r>
              <a:rPr lang="en-US" altLang="ja-JP" sz="2000" b="0">
                <a:solidFill>
                  <a:srgbClr val="9CDCFE"/>
                </a:solidFill>
                <a:effectLst/>
                <a:latin typeface="Menlo" panose="020B0609030804020204" pitchFamily="49" charset="0"/>
              </a:rPr>
              <a:t>		document</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getElementById</a:t>
            </a:r>
            <a:r>
              <a:rPr lang="en-US" altLang="ja-JP" sz="2000" b="0">
                <a:solidFill>
                  <a:srgbClr val="D4D4D4"/>
                </a:solidFill>
                <a:effectLst/>
                <a:latin typeface="Menlo" panose="020B0609030804020204" pitchFamily="49" charset="0"/>
              </a:rPr>
              <a:t>(</a:t>
            </a:r>
            <a:r>
              <a:rPr lang="en-US" altLang="ja-JP" sz="2000" b="0">
                <a:solidFill>
                  <a:srgbClr val="9CDCFE"/>
                </a:solidFill>
                <a:effectLst/>
                <a:latin typeface="Menlo" panose="020B0609030804020204" pitchFamily="49" charset="0"/>
              </a:rPr>
              <a:t>id</a:t>
            </a:r>
            <a:r>
              <a:rPr lang="ja-JP" altLang="en-US" sz="2000" b="0">
                <a:solidFill>
                  <a:srgbClr val="9CDCFE"/>
                </a:solidFill>
                <a:effectLst/>
                <a:latin typeface="Menlo" panose="020B0609030804020204" pitchFamily="49" charset="0"/>
              </a:rPr>
              <a:t>名</a:t>
            </a:r>
            <a:r>
              <a:rPr lang="en-US" altLang="ja-JP" sz="2000" b="0">
                <a:solidFill>
                  <a:srgbClr val="D4D4D4"/>
                </a:solidFill>
                <a:effectLst/>
                <a:latin typeface="Menlo" panose="020B0609030804020204" pitchFamily="49" charset="0"/>
              </a:rPr>
              <a:t>).</a:t>
            </a:r>
            <a:r>
              <a:rPr lang="en-US" altLang="ja-JP" sz="2000" b="0">
                <a:solidFill>
                  <a:srgbClr val="9CDCFE"/>
                </a:solidFill>
                <a:effectLst/>
                <a:latin typeface="Menlo" panose="020B0609030804020204" pitchFamily="49" charset="0"/>
              </a:rPr>
              <a:t>textContent</a:t>
            </a:r>
            <a:r>
              <a:rPr lang="en-US" altLang="ja-JP" sz="2000" b="0">
                <a:solidFill>
                  <a:srgbClr val="D4D4D4"/>
                </a:solidFill>
                <a:effectLst/>
                <a:latin typeface="Menlo" panose="020B0609030804020204" pitchFamily="49" charset="0"/>
              </a:rPr>
              <a:t> = </a:t>
            </a:r>
            <a:r>
              <a:rPr lang="en-US" altLang="ja-JP" sz="2000" b="0">
                <a:solidFill>
                  <a:srgbClr val="CE9178"/>
                </a:solidFill>
                <a:effectLst/>
                <a:latin typeface="Menlo" panose="020B0609030804020204" pitchFamily="49" charset="0"/>
              </a:rPr>
              <a:t>'XXXX'</a:t>
            </a:r>
            <a:r>
              <a:rPr lang="en-US" altLang="ja-JP" sz="2000" b="0">
                <a:solidFill>
                  <a:srgbClr val="D4D4D4"/>
                </a:solidFill>
                <a:effectLst/>
                <a:latin typeface="Menlo" panose="020B0609030804020204" pitchFamily="49" charset="0"/>
              </a:rPr>
              <a:t>;</a:t>
            </a:r>
          </a:p>
        </p:txBody>
      </p:sp>
      <p:sp>
        <p:nvSpPr>
          <p:cNvPr id="3" name="正方形/長方形 2">
            <a:extLst>
              <a:ext uri="{FF2B5EF4-FFF2-40B4-BE49-F238E27FC236}">
                <a16:creationId xmlns:a16="http://schemas.microsoft.com/office/drawing/2014/main" id="{C9757B7A-6154-8C42-938C-179C3D31BB83}"/>
              </a:ext>
            </a:extLst>
          </p:cNvPr>
          <p:cNvSpPr/>
          <p:nvPr/>
        </p:nvSpPr>
        <p:spPr>
          <a:xfrm>
            <a:off x="1" y="1764288"/>
            <a:ext cx="12192000" cy="400110"/>
          </a:xfrm>
          <a:prstGeom prst="rect">
            <a:avLst/>
          </a:prstGeom>
          <a:solidFill>
            <a:schemeClr val="bg1">
              <a:lumMod val="75000"/>
              <a:lumOff val="25000"/>
            </a:schemeClr>
          </a:solidFill>
          <a:ln>
            <a:noFill/>
          </a:ln>
        </p:spPr>
        <p:txBody>
          <a:bodyPr wrap="square">
            <a:spAutoFit/>
          </a:bodyPr>
          <a:lstStyle/>
          <a:p>
            <a:r>
              <a:rPr lang="en-US" altLang="ja-JP" sz="2000" b="0">
                <a:solidFill>
                  <a:srgbClr val="9CDCFE"/>
                </a:solidFill>
                <a:effectLst/>
                <a:latin typeface="Menlo" panose="020B0609030804020204" pitchFamily="49" charset="0"/>
              </a:rPr>
              <a:t>      document</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getElementById</a:t>
            </a:r>
            <a:r>
              <a:rPr lang="en-US" altLang="ja-JP" sz="2000" b="0">
                <a:solidFill>
                  <a:srgbClr val="D4D4D4"/>
                </a:solidFill>
                <a:effectLst/>
                <a:latin typeface="Menlo" panose="020B0609030804020204" pitchFamily="49" charset="0"/>
              </a:rPr>
              <a:t>(</a:t>
            </a:r>
            <a:r>
              <a:rPr lang="en-US" altLang="ja-JP" sz="2000" b="0">
                <a:solidFill>
                  <a:srgbClr val="9CDCFE"/>
                </a:solidFill>
                <a:effectLst/>
                <a:latin typeface="Menlo" panose="020B0609030804020204" pitchFamily="49" charset="0"/>
              </a:rPr>
              <a:t>id</a:t>
            </a:r>
            <a:r>
              <a:rPr lang="ja-JP" altLang="en-US" sz="2000" b="0">
                <a:solidFill>
                  <a:srgbClr val="9CDCFE"/>
                </a:solidFill>
                <a:effectLst/>
                <a:latin typeface="Menlo" panose="020B0609030804020204" pitchFamily="49" charset="0"/>
              </a:rPr>
              <a:t>名</a:t>
            </a:r>
            <a:r>
              <a:rPr lang="en-US" altLang="ja-JP" sz="2000" b="0">
                <a:solidFill>
                  <a:srgbClr val="D4D4D4"/>
                </a:solidFill>
                <a:effectLst/>
                <a:latin typeface="Menlo" panose="020B0609030804020204" pitchFamily="49" charset="0"/>
              </a:rPr>
              <a:t>);</a:t>
            </a:r>
          </a:p>
        </p:txBody>
      </p:sp>
      <p:sp>
        <p:nvSpPr>
          <p:cNvPr id="7" name="フッター プレースホルダー 6">
            <a:extLst>
              <a:ext uri="{FF2B5EF4-FFF2-40B4-BE49-F238E27FC236}">
                <a16:creationId xmlns:a16="http://schemas.microsoft.com/office/drawing/2014/main" id="{833B591C-F981-6948-9F3C-46C18ED2885A}"/>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2" name="タイトル 1"/>
          <p:cNvSpPr>
            <a:spLocks noGrp="1"/>
          </p:cNvSpPr>
          <p:nvPr>
            <p:ph type="title"/>
          </p:nvPr>
        </p:nvSpPr>
        <p:spPr/>
        <p:txBody>
          <a:bodyPr>
            <a:normAutofit/>
          </a:bodyPr>
          <a:lstStyle/>
          <a:p>
            <a:r>
              <a:rPr lang="en-US" altLang="ja-JP" dirty="0"/>
              <a:t>HTML</a:t>
            </a:r>
            <a:r>
              <a:rPr lang="ja-JP" altLang="en-US"/>
              <a:t>を書き換える</a:t>
            </a:r>
          </a:p>
        </p:txBody>
      </p:sp>
      <p:sp>
        <p:nvSpPr>
          <p:cNvPr id="8" name="スライド番号プレースホルダー 7">
            <a:extLst>
              <a:ext uri="{FF2B5EF4-FFF2-40B4-BE49-F238E27FC236}">
                <a16:creationId xmlns:a16="http://schemas.microsoft.com/office/drawing/2014/main" id="{B68A92E9-078F-7047-9FDF-8D027751BD7A}"/>
              </a:ext>
            </a:extLst>
          </p:cNvPr>
          <p:cNvSpPr>
            <a:spLocks noGrp="1"/>
          </p:cNvSpPr>
          <p:nvPr>
            <p:ph type="sldNum" sz="quarter" idx="15"/>
          </p:nvPr>
        </p:nvSpPr>
        <p:spPr/>
        <p:txBody>
          <a:bodyPr/>
          <a:lstStyle/>
          <a:p>
            <a:fld id="{D25A7422-5852-4FCB-8C25-D442DB577CD0}" type="slidenum">
              <a:rPr kumimoji="1" lang="ja-JP" altLang="en-US" smtClean="0"/>
              <a:pPr/>
              <a:t>20</a:t>
            </a:fld>
            <a:endParaRPr kumimoji="1" lang="ja-JP" altLang="en-US"/>
          </a:p>
        </p:txBody>
      </p:sp>
      <p:cxnSp>
        <p:nvCxnSpPr>
          <p:cNvPr id="43" name="カギ線コネクタ 42"/>
          <p:cNvCxnSpPr>
            <a:cxnSpLocks/>
            <a:stCxn id="21" idx="1"/>
            <a:endCxn id="26" idx="0"/>
          </p:cNvCxnSpPr>
          <p:nvPr/>
        </p:nvCxnSpPr>
        <p:spPr>
          <a:xfrm rot="10800000" flipV="1">
            <a:off x="6388104" y="2356695"/>
            <a:ext cx="2351154" cy="637258"/>
          </a:xfrm>
          <a:prstGeom prst="bentConnector2">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カギ線コネクタ 50"/>
          <p:cNvCxnSpPr>
            <a:cxnSpLocks/>
            <a:stCxn id="23" idx="1"/>
            <a:endCxn id="27" idx="2"/>
          </p:cNvCxnSpPr>
          <p:nvPr/>
        </p:nvCxnSpPr>
        <p:spPr>
          <a:xfrm rot="10800000">
            <a:off x="8146454" y="3319327"/>
            <a:ext cx="592804" cy="471236"/>
          </a:xfrm>
          <a:prstGeom prst="bentConnector2">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831295B5-6A47-4701-A31A-1E95C6AA63B7}"/>
              </a:ext>
            </a:extLst>
          </p:cNvPr>
          <p:cNvSpPr/>
          <p:nvPr/>
        </p:nvSpPr>
        <p:spPr>
          <a:xfrm flipV="1">
            <a:off x="920514" y="2086071"/>
            <a:ext cx="1352657" cy="45719"/>
          </a:xfrm>
          <a:prstGeom prst="rect">
            <a:avLst/>
          </a:prstGeom>
          <a:solidFill>
            <a:schemeClr val="accent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24" name="正方形/長方形 23">
            <a:extLst>
              <a:ext uri="{FF2B5EF4-FFF2-40B4-BE49-F238E27FC236}">
                <a16:creationId xmlns:a16="http://schemas.microsoft.com/office/drawing/2014/main" id="{1AF28BB7-6B47-40BA-A699-28FF2269F508}"/>
              </a:ext>
            </a:extLst>
          </p:cNvPr>
          <p:cNvSpPr/>
          <p:nvPr/>
        </p:nvSpPr>
        <p:spPr>
          <a:xfrm>
            <a:off x="2365640" y="2086071"/>
            <a:ext cx="2171913" cy="457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29" name="正方形/長方形 28">
            <a:extLst>
              <a:ext uri="{FF2B5EF4-FFF2-40B4-BE49-F238E27FC236}">
                <a16:creationId xmlns:a16="http://schemas.microsoft.com/office/drawing/2014/main" id="{BAF751BC-6304-4BA0-9BE2-E5F44F1D471D}"/>
              </a:ext>
            </a:extLst>
          </p:cNvPr>
          <p:cNvSpPr/>
          <p:nvPr/>
        </p:nvSpPr>
        <p:spPr>
          <a:xfrm flipV="1">
            <a:off x="4686928" y="2086071"/>
            <a:ext cx="540000" cy="45719"/>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30" name="正方形/長方形 29">
            <a:extLst>
              <a:ext uri="{FF2B5EF4-FFF2-40B4-BE49-F238E27FC236}">
                <a16:creationId xmlns:a16="http://schemas.microsoft.com/office/drawing/2014/main" id="{A403AC07-69D1-4A5C-93CB-119D63FF14A8}"/>
              </a:ext>
            </a:extLst>
          </p:cNvPr>
          <p:cNvSpPr/>
          <p:nvPr/>
        </p:nvSpPr>
        <p:spPr>
          <a:xfrm flipV="1">
            <a:off x="5352829" y="2086071"/>
            <a:ext cx="177058" cy="5481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21" name="角丸四角形 26">
            <a:extLst>
              <a:ext uri="{FF2B5EF4-FFF2-40B4-BE49-F238E27FC236}">
                <a16:creationId xmlns:a16="http://schemas.microsoft.com/office/drawing/2014/main" id="{2EDA4882-4665-4A7A-8C05-FD5825F4CAA6}"/>
              </a:ext>
            </a:extLst>
          </p:cNvPr>
          <p:cNvSpPr/>
          <p:nvPr/>
        </p:nvSpPr>
        <p:spPr>
          <a:xfrm>
            <a:off x="8739258" y="1816441"/>
            <a:ext cx="2742354" cy="1080508"/>
          </a:xfrm>
          <a:prstGeom prst="roundRect">
            <a:avLst/>
          </a:prstGeom>
          <a:solidFill>
            <a:schemeClr val="accent2">
              <a:lumMod val="20000"/>
              <a:lumOff val="80000"/>
            </a:schemeClr>
          </a:solidFill>
          <a:ln>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ja-JP" altLang="en-US" sz="1400" b="1" dirty="0">
                <a:solidFill>
                  <a:schemeClr val="bg1">
                    <a:lumMod val="75000"/>
                    <a:lumOff val="25000"/>
                  </a:schemeClr>
                </a:solidFill>
                <a:latin typeface="+mn-ea"/>
              </a:rPr>
              <a:t>プロパティ</a:t>
            </a:r>
            <a:endParaRPr kumimoji="1" lang="en-US" altLang="ja-JP" sz="1400" b="1"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オブジェクトの状態</a:t>
            </a:r>
            <a:endParaRPr lang="en-US" altLang="ja-JP" sz="1400" dirty="0">
              <a:solidFill>
                <a:schemeClr val="bg1">
                  <a:lumMod val="75000"/>
                  <a:lumOff val="25000"/>
                </a:schemeClr>
              </a:solidFill>
              <a:latin typeface="+mn-ea"/>
            </a:endParaRPr>
          </a:p>
          <a:p>
            <a:endParaRPr kumimoji="1" lang="en-US" altLang="ja-JP" sz="1400" dirty="0">
              <a:solidFill>
                <a:schemeClr val="bg1">
                  <a:lumMod val="75000"/>
                  <a:lumOff val="25000"/>
                </a:schemeClr>
              </a:solidFill>
              <a:latin typeface="+mn-ea"/>
            </a:endParaRPr>
          </a:p>
          <a:p>
            <a:r>
              <a:rPr kumimoji="1" lang="ja-JP" altLang="en-US" sz="1400">
                <a:solidFill>
                  <a:schemeClr val="bg1">
                    <a:lumMod val="75000"/>
                    <a:lumOff val="25000"/>
                  </a:schemeClr>
                </a:solidFill>
                <a:latin typeface="+mn-ea"/>
              </a:rPr>
              <a:t>例</a:t>
            </a:r>
            <a:r>
              <a:rPr kumimoji="1" lang="ja-JP" altLang="en-US" sz="1400" dirty="0">
                <a:solidFill>
                  <a:schemeClr val="bg1">
                    <a:lumMod val="75000"/>
                    <a:lumOff val="25000"/>
                  </a:schemeClr>
                </a:solidFill>
                <a:latin typeface="+mn-ea"/>
              </a:rPr>
              <a:t>）「走っている」</a:t>
            </a:r>
          </a:p>
        </p:txBody>
      </p:sp>
      <p:sp>
        <p:nvSpPr>
          <p:cNvPr id="23" name="角丸四角形 26">
            <a:extLst>
              <a:ext uri="{FF2B5EF4-FFF2-40B4-BE49-F238E27FC236}">
                <a16:creationId xmlns:a16="http://schemas.microsoft.com/office/drawing/2014/main" id="{E3876C90-8D3F-4E63-A2E4-74A7008F56CD}"/>
              </a:ext>
            </a:extLst>
          </p:cNvPr>
          <p:cNvSpPr/>
          <p:nvPr/>
        </p:nvSpPr>
        <p:spPr>
          <a:xfrm>
            <a:off x="8739258" y="3526366"/>
            <a:ext cx="2742354" cy="528393"/>
          </a:xfrm>
          <a:prstGeom prst="roundRect">
            <a:avLst/>
          </a:prstGeom>
          <a:solidFill>
            <a:schemeClr val="accent2">
              <a:lumMod val="20000"/>
              <a:lumOff val="80000"/>
            </a:schemeClr>
          </a:solidFill>
          <a:ln>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ja-JP" altLang="en-US" sz="1400">
                <a:solidFill>
                  <a:schemeClr val="bg1">
                    <a:lumMod val="75000"/>
                    <a:lumOff val="25000"/>
                  </a:schemeClr>
                </a:solidFill>
                <a:latin typeface="+mn-ea"/>
              </a:rPr>
              <a:t>例</a:t>
            </a:r>
            <a:r>
              <a:rPr kumimoji="1" lang="ja-JP" altLang="en-US" sz="1400" dirty="0">
                <a:solidFill>
                  <a:schemeClr val="bg1">
                    <a:lumMod val="75000"/>
                    <a:lumOff val="25000"/>
                  </a:schemeClr>
                </a:solidFill>
                <a:latin typeface="+mn-ea"/>
              </a:rPr>
              <a:t>）「</a:t>
            </a:r>
            <a:r>
              <a:rPr lang="ja-JP" altLang="en-US" sz="1400">
                <a:solidFill>
                  <a:schemeClr val="bg1">
                    <a:lumMod val="75000"/>
                    <a:lumOff val="25000"/>
                  </a:schemeClr>
                </a:solidFill>
                <a:latin typeface="+mn-ea"/>
              </a:rPr>
              <a:t>歩いている」</a:t>
            </a:r>
            <a:r>
              <a:rPr kumimoji="1" lang="ja-JP" altLang="en-US" sz="1400">
                <a:solidFill>
                  <a:schemeClr val="bg1">
                    <a:lumMod val="75000"/>
                    <a:lumOff val="25000"/>
                  </a:schemeClr>
                </a:solidFill>
                <a:latin typeface="+mn-ea"/>
              </a:rPr>
              <a:t>に</a:t>
            </a:r>
            <a:r>
              <a:rPr kumimoji="1" lang="ja-JP" altLang="en-US" sz="1400" dirty="0">
                <a:solidFill>
                  <a:schemeClr val="bg1">
                    <a:lumMod val="75000"/>
                    <a:lumOff val="25000"/>
                  </a:schemeClr>
                </a:solidFill>
                <a:latin typeface="+mn-ea"/>
              </a:rPr>
              <a:t>変更</a:t>
            </a:r>
          </a:p>
        </p:txBody>
      </p:sp>
      <p:sp>
        <p:nvSpPr>
          <p:cNvPr id="25" name="角丸四角形 26">
            <a:extLst>
              <a:ext uri="{FF2B5EF4-FFF2-40B4-BE49-F238E27FC236}">
                <a16:creationId xmlns:a16="http://schemas.microsoft.com/office/drawing/2014/main" id="{A37A247C-DC4E-424F-A652-156FD4B092F7}"/>
              </a:ext>
            </a:extLst>
          </p:cNvPr>
          <p:cNvSpPr/>
          <p:nvPr/>
        </p:nvSpPr>
        <p:spPr>
          <a:xfrm>
            <a:off x="5498713" y="4364235"/>
            <a:ext cx="2762059" cy="342564"/>
          </a:xfrm>
          <a:prstGeom prst="roundRect">
            <a:avLst/>
          </a:prstGeom>
          <a:solidFill>
            <a:schemeClr val="accent2">
              <a:lumMod val="20000"/>
              <a:lumOff val="80000"/>
              <a:alpha val="30000"/>
            </a:schemeClr>
          </a:solidFill>
          <a:ln>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endParaRPr kumimoji="1" lang="ja-JP" altLang="en-US" sz="1400" dirty="0">
              <a:solidFill>
                <a:schemeClr val="tx1">
                  <a:lumMod val="75000"/>
                  <a:lumOff val="25000"/>
                </a:schemeClr>
              </a:solidFill>
              <a:latin typeface="+mn-ea"/>
            </a:endParaRPr>
          </a:p>
        </p:txBody>
      </p:sp>
      <p:sp>
        <p:nvSpPr>
          <p:cNvPr id="26" name="角丸四角形 26">
            <a:extLst>
              <a:ext uri="{FF2B5EF4-FFF2-40B4-BE49-F238E27FC236}">
                <a16:creationId xmlns:a16="http://schemas.microsoft.com/office/drawing/2014/main" id="{96F53A92-63AA-4F59-9D99-47829F90C406}"/>
              </a:ext>
            </a:extLst>
          </p:cNvPr>
          <p:cNvSpPr/>
          <p:nvPr/>
        </p:nvSpPr>
        <p:spPr>
          <a:xfrm>
            <a:off x="5498714" y="2993953"/>
            <a:ext cx="1778780" cy="342564"/>
          </a:xfrm>
          <a:prstGeom prst="roundRect">
            <a:avLst/>
          </a:prstGeom>
          <a:solidFill>
            <a:schemeClr val="accent2">
              <a:lumMod val="20000"/>
              <a:lumOff val="80000"/>
              <a:alpha val="30000"/>
            </a:schemeClr>
          </a:solidFill>
          <a:ln>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endParaRPr kumimoji="1" lang="ja-JP" altLang="en-US" sz="1400" dirty="0">
              <a:solidFill>
                <a:schemeClr val="tx1">
                  <a:lumMod val="75000"/>
                  <a:lumOff val="25000"/>
                </a:schemeClr>
              </a:solidFill>
              <a:latin typeface="+mn-ea"/>
            </a:endParaRPr>
          </a:p>
        </p:txBody>
      </p:sp>
      <p:sp>
        <p:nvSpPr>
          <p:cNvPr id="27" name="角丸四角形 26">
            <a:extLst>
              <a:ext uri="{FF2B5EF4-FFF2-40B4-BE49-F238E27FC236}">
                <a16:creationId xmlns:a16="http://schemas.microsoft.com/office/drawing/2014/main" id="{08A04859-6D13-4092-ADAD-139AC1C376FA}"/>
              </a:ext>
            </a:extLst>
          </p:cNvPr>
          <p:cNvSpPr/>
          <p:nvPr/>
        </p:nvSpPr>
        <p:spPr>
          <a:xfrm>
            <a:off x="7680220" y="2976763"/>
            <a:ext cx="932468" cy="342564"/>
          </a:xfrm>
          <a:prstGeom prst="roundRect">
            <a:avLst/>
          </a:prstGeom>
          <a:solidFill>
            <a:schemeClr val="accent2">
              <a:lumMod val="20000"/>
              <a:lumOff val="80000"/>
              <a:alpha val="30000"/>
            </a:schemeClr>
          </a:solidFill>
          <a:ln>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endParaRPr kumimoji="1" lang="ja-JP" altLang="en-US" sz="1400" dirty="0">
              <a:solidFill>
                <a:schemeClr val="tx1">
                  <a:lumMod val="75000"/>
                  <a:lumOff val="25000"/>
                </a:schemeClr>
              </a:solidFill>
              <a:latin typeface="+mn-ea"/>
            </a:endParaRPr>
          </a:p>
        </p:txBody>
      </p:sp>
      <p:sp>
        <p:nvSpPr>
          <p:cNvPr id="12" name="角丸四角形 11">
            <a:extLst>
              <a:ext uri="{FF2B5EF4-FFF2-40B4-BE49-F238E27FC236}">
                <a16:creationId xmlns:a16="http://schemas.microsoft.com/office/drawing/2014/main" id="{AFBEE2E8-3D39-4747-9219-62641F8825E3}"/>
              </a:ext>
            </a:extLst>
          </p:cNvPr>
          <p:cNvSpPr/>
          <p:nvPr/>
        </p:nvSpPr>
        <p:spPr>
          <a:xfrm>
            <a:off x="7412693" y="5456183"/>
            <a:ext cx="4609706" cy="941194"/>
          </a:xfrm>
          <a:prstGeom prst="roundRect">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bg1">
                    <a:lumMod val="75000"/>
                    <a:lumOff val="25000"/>
                  </a:schemeClr>
                </a:solidFill>
                <a:latin typeface="+mn-ea"/>
              </a:rPr>
              <a:t>kintone </a:t>
            </a:r>
            <a:r>
              <a:rPr lang="ja-JP" altLang="en-US" sz="1400">
                <a:solidFill>
                  <a:schemeClr val="bg1">
                    <a:lumMod val="75000"/>
                    <a:lumOff val="25000"/>
                  </a:schemeClr>
                </a:solidFill>
                <a:latin typeface="+mn-ea"/>
              </a:rPr>
              <a:t>でよく使います！</a:t>
            </a:r>
            <a:endParaRPr lang="en-US" altLang="ja-JP" sz="1400" dirty="0">
              <a:solidFill>
                <a:schemeClr val="bg1">
                  <a:lumMod val="75000"/>
                  <a:lumOff val="25000"/>
                </a:schemeClr>
              </a:solidFill>
              <a:latin typeface="+mn-ea"/>
            </a:endParaRPr>
          </a:p>
          <a:p>
            <a:r>
              <a:rPr lang="ja-JP" altLang="en-US" sz="1400">
                <a:solidFill>
                  <a:schemeClr val="bg1">
                    <a:lumMod val="75000"/>
                    <a:lumOff val="25000"/>
                  </a:schemeClr>
                </a:solidFill>
                <a:latin typeface="+mn-ea"/>
              </a:rPr>
              <a:t>例）ボタンを設置したい、リスト表示させたい・・・</a:t>
            </a:r>
            <a:endParaRPr lang="en-US" altLang="ja-JP" sz="1400" dirty="0">
              <a:solidFill>
                <a:schemeClr val="bg1">
                  <a:lumMod val="75000"/>
                  <a:lumOff val="25000"/>
                </a:schemeClr>
              </a:solidFill>
              <a:latin typeface="+mn-ea"/>
            </a:endParaRPr>
          </a:p>
          <a:p>
            <a:r>
              <a:rPr lang="ja-JP" altLang="en-US" sz="1400">
                <a:solidFill>
                  <a:schemeClr val="bg1">
                    <a:lumMod val="75000"/>
                    <a:lumOff val="25000"/>
                  </a:schemeClr>
                </a:solidFill>
                <a:latin typeface="+mn-ea"/>
              </a:rPr>
              <a:t>→ 全て </a:t>
            </a:r>
            <a:r>
              <a:rPr lang="en-US" altLang="ja-JP" sz="1400" dirty="0">
                <a:solidFill>
                  <a:schemeClr val="bg1">
                    <a:lumMod val="75000"/>
                    <a:lumOff val="25000"/>
                  </a:schemeClr>
                </a:solidFill>
                <a:latin typeface="+mn-ea"/>
              </a:rPr>
              <a:t>HTML </a:t>
            </a:r>
            <a:r>
              <a:rPr lang="ja-JP" altLang="en-US" sz="1400">
                <a:solidFill>
                  <a:schemeClr val="bg1">
                    <a:lumMod val="75000"/>
                    <a:lumOff val="25000"/>
                  </a:schemeClr>
                </a:solidFill>
                <a:latin typeface="+mn-ea"/>
              </a:rPr>
              <a:t>の要素を作成する必要があるため</a:t>
            </a:r>
            <a:endParaRPr lang="en-US" altLang="ja-JP" sz="1400" dirty="0">
              <a:solidFill>
                <a:schemeClr val="bg1">
                  <a:lumMod val="75000"/>
                  <a:lumOff val="25000"/>
                </a:schemeClr>
              </a:solidFill>
              <a:latin typeface="+mn-ea"/>
            </a:endParaRPr>
          </a:p>
        </p:txBody>
      </p:sp>
      <p:sp>
        <p:nvSpPr>
          <p:cNvPr id="39" name="正方形/長方形 38">
            <a:extLst>
              <a:ext uri="{FF2B5EF4-FFF2-40B4-BE49-F238E27FC236}">
                <a16:creationId xmlns:a16="http://schemas.microsoft.com/office/drawing/2014/main" id="{40D13E6C-71D1-5147-AFC3-784063935981}"/>
              </a:ext>
            </a:extLst>
          </p:cNvPr>
          <p:cNvSpPr/>
          <p:nvPr/>
        </p:nvSpPr>
        <p:spPr>
          <a:xfrm flipV="1">
            <a:off x="920514" y="5918297"/>
            <a:ext cx="1352657" cy="36000"/>
          </a:xfrm>
          <a:prstGeom prst="rect">
            <a:avLst/>
          </a:prstGeom>
          <a:solidFill>
            <a:schemeClr val="accent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40" name="正方形/長方形 39">
            <a:extLst>
              <a:ext uri="{FF2B5EF4-FFF2-40B4-BE49-F238E27FC236}">
                <a16:creationId xmlns:a16="http://schemas.microsoft.com/office/drawing/2014/main" id="{167275F3-ECB8-DE46-BFC6-DACDAE291046}"/>
              </a:ext>
            </a:extLst>
          </p:cNvPr>
          <p:cNvSpPr/>
          <p:nvPr/>
        </p:nvSpPr>
        <p:spPr>
          <a:xfrm>
            <a:off x="2367579" y="5918297"/>
            <a:ext cx="1980000" cy="3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41" name="正方形/長方形 40">
            <a:extLst>
              <a:ext uri="{FF2B5EF4-FFF2-40B4-BE49-F238E27FC236}">
                <a16:creationId xmlns:a16="http://schemas.microsoft.com/office/drawing/2014/main" id="{7F3E86A6-80C6-3D48-855A-2563DFBA3E76}"/>
              </a:ext>
            </a:extLst>
          </p:cNvPr>
          <p:cNvSpPr/>
          <p:nvPr/>
        </p:nvSpPr>
        <p:spPr>
          <a:xfrm flipV="1">
            <a:off x="4427958" y="5918297"/>
            <a:ext cx="1152000" cy="36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42" name="正方形/長方形 41">
            <a:extLst>
              <a:ext uri="{FF2B5EF4-FFF2-40B4-BE49-F238E27FC236}">
                <a16:creationId xmlns:a16="http://schemas.microsoft.com/office/drawing/2014/main" id="{ABA5AED4-54E9-5C41-A87F-E668C135CA6E}"/>
              </a:ext>
            </a:extLst>
          </p:cNvPr>
          <p:cNvSpPr/>
          <p:nvPr/>
        </p:nvSpPr>
        <p:spPr>
          <a:xfrm flipV="1">
            <a:off x="5694265" y="5918297"/>
            <a:ext cx="177057" cy="36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Tree>
    <p:extLst>
      <p:ext uri="{BB962C8B-B14F-4D97-AF65-F5344CB8AC3E}">
        <p14:creationId xmlns:p14="http://schemas.microsoft.com/office/powerpoint/2010/main" val="145207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フッター プレースホルダー 15">
            <a:extLst>
              <a:ext uri="{FF2B5EF4-FFF2-40B4-BE49-F238E27FC236}">
                <a16:creationId xmlns:a16="http://schemas.microsoft.com/office/drawing/2014/main" id="{B759832B-C225-1747-AD1C-F2B1A58DE4FD}"/>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p:txBody>
          <a:bodyPr>
            <a:normAutofit/>
          </a:bodyPr>
          <a:lstStyle/>
          <a:p>
            <a:r>
              <a:rPr lang="en-US" altLang="ja-JP" dirty="0"/>
              <a:t>JavaScript</a:t>
            </a:r>
            <a:r>
              <a:rPr lang="ja-JP" altLang="en-US" dirty="0"/>
              <a:t>から</a:t>
            </a:r>
            <a:r>
              <a:rPr lang="en-US" altLang="ja-JP" dirty="0"/>
              <a:t>HTML</a:t>
            </a:r>
            <a:r>
              <a:rPr lang="ja-JP" altLang="en-US" dirty="0"/>
              <a:t>や</a:t>
            </a:r>
            <a:r>
              <a:rPr lang="en-US" altLang="ja-JP" dirty="0"/>
              <a:t>CSS</a:t>
            </a:r>
            <a:r>
              <a:rPr lang="ja-JP" altLang="en-US" dirty="0"/>
              <a:t>を書き換えることを</a:t>
            </a:r>
            <a:r>
              <a:rPr lang="en-US" altLang="ja-JP" b="1" dirty="0"/>
              <a:t>DOM</a:t>
            </a:r>
            <a:r>
              <a:rPr lang="ja-JP" altLang="en-US" b="1" dirty="0"/>
              <a:t>操作</a:t>
            </a:r>
            <a:r>
              <a:rPr lang="ja-JP" altLang="en-US" dirty="0"/>
              <a:t>と呼ぶ</a:t>
            </a:r>
            <a:r>
              <a:rPr lang="en-US" altLang="ja-JP" dirty="0"/>
              <a:t> </a:t>
            </a:r>
            <a:endParaRPr lang="en-US" altLang="ja-JP" sz="2000" dirty="0"/>
          </a:p>
        </p:txBody>
      </p:sp>
      <p:sp>
        <p:nvSpPr>
          <p:cNvPr id="2" name="タイトル 1"/>
          <p:cNvSpPr>
            <a:spLocks noGrp="1"/>
          </p:cNvSpPr>
          <p:nvPr>
            <p:ph type="title"/>
          </p:nvPr>
        </p:nvSpPr>
        <p:spPr/>
        <p:txBody>
          <a:bodyPr>
            <a:normAutofit/>
          </a:bodyPr>
          <a:lstStyle/>
          <a:p>
            <a:r>
              <a:rPr lang="en-US" altLang="ja-JP" dirty="0"/>
              <a:t>DOM</a:t>
            </a:r>
            <a:r>
              <a:rPr lang="ja-JP" altLang="en-US"/>
              <a:t>操作</a:t>
            </a:r>
          </a:p>
        </p:txBody>
      </p:sp>
      <p:sp>
        <p:nvSpPr>
          <p:cNvPr id="17" name="スライド番号プレースホルダー 16">
            <a:extLst>
              <a:ext uri="{FF2B5EF4-FFF2-40B4-BE49-F238E27FC236}">
                <a16:creationId xmlns:a16="http://schemas.microsoft.com/office/drawing/2014/main" id="{0A9353FF-1123-A849-9681-53F7AF64BCC7}"/>
              </a:ext>
            </a:extLst>
          </p:cNvPr>
          <p:cNvSpPr>
            <a:spLocks noGrp="1"/>
          </p:cNvSpPr>
          <p:nvPr>
            <p:ph type="sldNum" sz="quarter" idx="15"/>
          </p:nvPr>
        </p:nvSpPr>
        <p:spPr/>
        <p:txBody>
          <a:bodyPr/>
          <a:lstStyle/>
          <a:p>
            <a:fld id="{D25A7422-5852-4FCB-8C25-D442DB577CD0}" type="slidenum">
              <a:rPr kumimoji="1" lang="ja-JP" altLang="en-US" smtClean="0"/>
              <a:pPr/>
              <a:t>21</a:t>
            </a:fld>
            <a:endParaRPr kumimoji="1" lang="ja-JP" altLang="en-US"/>
          </a:p>
        </p:txBody>
      </p:sp>
      <p:sp>
        <p:nvSpPr>
          <p:cNvPr id="4" name="正方形/長方形 3">
            <a:extLst>
              <a:ext uri="{FF2B5EF4-FFF2-40B4-BE49-F238E27FC236}">
                <a16:creationId xmlns:a16="http://schemas.microsoft.com/office/drawing/2014/main" id="{ADE70DC4-2393-9C47-9F49-0771FE4FF0B0}"/>
              </a:ext>
            </a:extLst>
          </p:cNvPr>
          <p:cNvSpPr/>
          <p:nvPr/>
        </p:nvSpPr>
        <p:spPr>
          <a:xfrm>
            <a:off x="7044016" y="1901118"/>
            <a:ext cx="4095750" cy="2631490"/>
          </a:xfrm>
          <a:prstGeom prst="rect">
            <a:avLst/>
          </a:prstGeom>
          <a:solidFill>
            <a:schemeClr val="bg1">
              <a:lumMod val="75000"/>
              <a:lumOff val="25000"/>
            </a:schemeClr>
          </a:solidFill>
        </p:spPr>
        <p:txBody>
          <a:bodyPr wrap="square">
            <a:spAutoFit/>
          </a:bodyPr>
          <a:lstStyle/>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body</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header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div</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class</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"container"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h1</a:t>
            </a:r>
            <a:r>
              <a:rPr lang="en-US" altLang="ja-JP" sz="1100" b="0">
                <a:solidFill>
                  <a:srgbClr val="808080"/>
                </a:solidFill>
                <a:effectLst/>
                <a:latin typeface="Menlo" panose="020B0609030804020204" pitchFamily="49" charset="0"/>
              </a:rPr>
              <a:t>&gt;</a:t>
            </a:r>
            <a:r>
              <a:rPr lang="en-US" altLang="ja-JP" sz="1100" b="0">
                <a:solidFill>
                  <a:srgbClr val="D4D4D4"/>
                </a:solidFill>
                <a:effectLst/>
                <a:latin typeface="Menlo" panose="020B0609030804020204" pitchFamily="49" charset="0"/>
              </a:rPr>
              <a:t>kintone dojo</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h1</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h2</a:t>
            </a:r>
            <a:r>
              <a:rPr lang="en-US" altLang="ja-JP" sz="1100" b="0">
                <a:solidFill>
                  <a:srgbClr val="808080"/>
                </a:solidFill>
                <a:effectLst/>
                <a:latin typeface="Menlo" panose="020B0609030804020204" pitchFamily="49" charset="0"/>
              </a:rPr>
              <a:t>&gt;</a:t>
            </a:r>
            <a:r>
              <a:rPr lang="en-US" altLang="ja-JP" sz="1100" b="0">
                <a:solidFill>
                  <a:srgbClr val="D4D4D4"/>
                </a:solidFill>
                <a:effectLst/>
                <a:latin typeface="Menlo" panose="020B0609030804020204" pitchFamily="49" charset="0"/>
              </a:rPr>
              <a:t>JavaScript</a:t>
            </a:r>
            <a:r>
              <a:rPr lang="ja-JP" altLang="en-US" sz="1100" b="0">
                <a:solidFill>
                  <a:srgbClr val="D4D4D4"/>
                </a:solidFill>
                <a:effectLst/>
                <a:latin typeface="Menlo" panose="020B0609030804020204" pitchFamily="49" charset="0"/>
              </a:rPr>
              <a:t>講義</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h2</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div</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header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main</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class</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"container"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p</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id</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"text"</a:t>
            </a:r>
            <a:r>
              <a:rPr lang="en-US" altLang="ja-JP" sz="1100" b="0">
                <a:solidFill>
                  <a:srgbClr val="808080"/>
                </a:solidFill>
                <a:effectLst/>
                <a:latin typeface="Menlo" panose="020B0609030804020204" pitchFamily="49" charset="0"/>
              </a:rPr>
              <a:t>&gt;</a:t>
            </a:r>
            <a:r>
              <a:rPr lang="ja-JP" altLang="en-US" sz="1100" b="0">
                <a:solidFill>
                  <a:srgbClr val="D4D4D4"/>
                </a:solidFill>
                <a:effectLst/>
                <a:latin typeface="Menlo" panose="020B0609030804020204" pitchFamily="49" charset="0"/>
              </a:rPr>
              <a:t>サンプルのテキストです。</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p</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main</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script</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9CDCFE"/>
                </a:solidFill>
                <a:effectLst/>
                <a:latin typeface="Menlo" panose="020B0609030804020204" pitchFamily="49" charset="0"/>
              </a:rPr>
              <a:t>document</a:t>
            </a:r>
            <a:r>
              <a:rPr lang="en-US" altLang="ja-JP" sz="1100" b="0">
                <a:solidFill>
                  <a:srgbClr val="D4D4D4"/>
                </a:solidFill>
                <a:effectLst/>
                <a:latin typeface="Menlo" panose="020B0609030804020204" pitchFamily="49" charset="0"/>
              </a:rPr>
              <a:t>.</a:t>
            </a:r>
            <a:r>
              <a:rPr lang="en-US" altLang="ja-JP" sz="1100" b="0">
                <a:solidFill>
                  <a:srgbClr val="DCDCAA"/>
                </a:solidFill>
                <a:effectLst/>
                <a:latin typeface="Menlo" panose="020B0609030804020204" pitchFamily="49" charset="0"/>
              </a:rPr>
              <a:t>getElementById</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'text'</a:t>
            </a:r>
            <a:r>
              <a:rPr lang="en-US" altLang="ja-JP" sz="1100" b="0">
                <a:solidFill>
                  <a:srgbClr val="D4D4D4"/>
                </a:solidFill>
                <a:effectLst/>
                <a:latin typeface="Menlo" panose="020B0609030804020204" pitchFamily="49" charset="0"/>
              </a:rPr>
              <a:t>).</a:t>
            </a:r>
            <a:r>
              <a:rPr lang="en-US" altLang="ja-JP" sz="1100" b="0">
                <a:solidFill>
                  <a:srgbClr val="9CDCFE"/>
                </a:solidFill>
                <a:effectLst/>
                <a:latin typeface="Menlo" panose="020B0609030804020204" pitchFamily="49" charset="0"/>
              </a:rPr>
              <a:t>textContent</a:t>
            </a:r>
            <a:r>
              <a:rPr lang="ja-JP" altLang="en-US" sz="1100">
                <a:solidFill>
                  <a:srgbClr val="D4D4D4"/>
                </a:solidFill>
                <a:latin typeface="Menlo" panose="020B0609030804020204" pitchFamily="49" charset="0"/>
              </a:rPr>
              <a:t> </a:t>
            </a:r>
            <a:r>
              <a:rPr lang="en-US" altLang="ja-JP" sz="1100" b="0">
                <a:solidFill>
                  <a:srgbClr val="D4D4D4"/>
                </a:solidFill>
                <a:effectLst/>
                <a:latin typeface="Menlo" panose="020B0609030804020204" pitchFamily="49" charset="0"/>
              </a:rPr>
              <a:t>=</a:t>
            </a:r>
            <a:br>
              <a:rPr lang="en-US" altLang="ja-JP" sz="1100">
                <a:solidFill>
                  <a:srgbClr val="D4D4D4"/>
                </a:solidFill>
                <a:latin typeface="Menlo" panose="020B0609030804020204" pitchFamily="49" charset="0"/>
              </a:rPr>
            </a:br>
            <a:r>
              <a:rPr lang="ja-JP" altLang="en-US" sz="1100">
                <a:solidFill>
                  <a:srgbClr val="D4D4D4"/>
                </a:solidFill>
                <a:latin typeface="Menlo" panose="020B0609030804020204" pitchFamily="49" charset="0"/>
              </a:rPr>
              <a:t>  </a:t>
            </a:r>
            <a:r>
              <a:rPr lang="en-US" altLang="ja-JP" sz="1100" b="0">
                <a:solidFill>
                  <a:srgbClr val="CE9178"/>
                </a:solidFill>
                <a:effectLst/>
                <a:latin typeface="Menlo" panose="020B0609030804020204" pitchFamily="49" charset="0"/>
              </a:rPr>
              <a:t>'JavaScript</a:t>
            </a:r>
            <a:r>
              <a:rPr lang="ja-JP" altLang="en-US" sz="1100" b="0">
                <a:solidFill>
                  <a:srgbClr val="CE9178"/>
                </a:solidFill>
                <a:effectLst/>
                <a:latin typeface="Menlo" panose="020B0609030804020204" pitchFamily="49" charset="0"/>
              </a:rPr>
              <a:t>からテキストを書き換えました。</a:t>
            </a:r>
            <a:r>
              <a:rPr lang="en-US" altLang="ja-JP" sz="1100" b="0">
                <a:solidFill>
                  <a:srgbClr val="CE9178"/>
                </a:solidFill>
                <a:effectLst/>
                <a:latin typeface="Menlo" panose="020B0609030804020204" pitchFamily="49" charset="0"/>
              </a:rPr>
              <a:t>'</a:t>
            </a:r>
            <a:r>
              <a:rPr lang="en-US" altLang="ja-JP" sz="1100" b="0">
                <a:solidFill>
                  <a:srgbClr val="D4D4D4"/>
                </a:solidFill>
                <a:effectLst/>
                <a:latin typeface="Menlo" panose="020B0609030804020204" pitchFamily="49" charset="0"/>
              </a:rPr>
              <a:t>;</a:t>
            </a: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script</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body</a:t>
            </a:r>
            <a:r>
              <a:rPr lang="en-US" altLang="ja-JP" sz="1100" b="0">
                <a:solidFill>
                  <a:srgbClr val="808080"/>
                </a:solidFill>
                <a:effectLst/>
                <a:latin typeface="Menlo" panose="020B0609030804020204" pitchFamily="49" charset="0"/>
              </a:rPr>
              <a:t>&gt;</a:t>
            </a:r>
            <a:r>
              <a:rPr lang="ja-JP" altLang="en-US" sz="1100" b="0">
                <a:solidFill>
                  <a:srgbClr val="808080"/>
                </a:solidFill>
                <a:effectLst/>
                <a:latin typeface="Menlo" panose="020B0609030804020204" pitchFamily="49" charset="0"/>
              </a:rPr>
              <a:t> </a:t>
            </a:r>
            <a:endParaRPr lang="en-US" altLang="ja-JP" sz="1100" b="0">
              <a:solidFill>
                <a:srgbClr val="D4D4D4"/>
              </a:solidFill>
              <a:effectLst/>
              <a:latin typeface="Menlo" panose="020B0609030804020204" pitchFamily="49" charset="0"/>
            </a:endParaRPr>
          </a:p>
        </p:txBody>
      </p:sp>
      <p:sp>
        <p:nvSpPr>
          <p:cNvPr id="15" name="正方形/長方形 14">
            <a:extLst>
              <a:ext uri="{FF2B5EF4-FFF2-40B4-BE49-F238E27FC236}">
                <a16:creationId xmlns:a16="http://schemas.microsoft.com/office/drawing/2014/main" id="{345636C5-D317-1A48-A83B-81F8E4097AC6}"/>
              </a:ext>
            </a:extLst>
          </p:cNvPr>
          <p:cNvSpPr/>
          <p:nvPr/>
        </p:nvSpPr>
        <p:spPr>
          <a:xfrm>
            <a:off x="815471" y="2239673"/>
            <a:ext cx="4095750" cy="1954381"/>
          </a:xfrm>
          <a:prstGeom prst="rect">
            <a:avLst/>
          </a:prstGeom>
          <a:solidFill>
            <a:schemeClr val="bg1">
              <a:lumMod val="75000"/>
              <a:lumOff val="25000"/>
            </a:schemeClr>
          </a:solidFill>
        </p:spPr>
        <p:txBody>
          <a:bodyPr wrap="square">
            <a:spAutoFit/>
          </a:bodyPr>
          <a:lstStyle/>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body</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header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div</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class</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"container"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h1</a:t>
            </a:r>
            <a:r>
              <a:rPr lang="en-US" altLang="ja-JP" sz="1100" b="0">
                <a:solidFill>
                  <a:srgbClr val="808080"/>
                </a:solidFill>
                <a:effectLst/>
                <a:latin typeface="Menlo" panose="020B0609030804020204" pitchFamily="49" charset="0"/>
              </a:rPr>
              <a:t>&gt;</a:t>
            </a:r>
            <a:r>
              <a:rPr lang="en-US" altLang="ja-JP" sz="1100" b="0">
                <a:solidFill>
                  <a:srgbClr val="D4D4D4"/>
                </a:solidFill>
                <a:effectLst/>
                <a:latin typeface="Menlo" panose="020B0609030804020204" pitchFamily="49" charset="0"/>
              </a:rPr>
              <a:t>kintone dojo</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h1</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h2</a:t>
            </a:r>
            <a:r>
              <a:rPr lang="en-US" altLang="ja-JP" sz="1100" b="0">
                <a:solidFill>
                  <a:srgbClr val="808080"/>
                </a:solidFill>
                <a:effectLst/>
                <a:latin typeface="Menlo" panose="020B0609030804020204" pitchFamily="49" charset="0"/>
              </a:rPr>
              <a:t>&gt;</a:t>
            </a:r>
            <a:r>
              <a:rPr lang="en-US" altLang="ja-JP" sz="1100" b="0">
                <a:solidFill>
                  <a:srgbClr val="D4D4D4"/>
                </a:solidFill>
                <a:effectLst/>
                <a:latin typeface="Menlo" panose="020B0609030804020204" pitchFamily="49" charset="0"/>
              </a:rPr>
              <a:t>JavaScript</a:t>
            </a:r>
            <a:r>
              <a:rPr lang="ja-JP" altLang="en-US" sz="1100" b="0">
                <a:solidFill>
                  <a:srgbClr val="D4D4D4"/>
                </a:solidFill>
                <a:effectLst/>
                <a:latin typeface="Menlo" panose="020B0609030804020204" pitchFamily="49" charset="0"/>
              </a:rPr>
              <a:t>講義</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h2</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div</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header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main</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class</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"container"</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ja-JP" altLang="en-US" sz="1100" b="0">
                <a:solidFill>
                  <a:srgbClr val="808080"/>
                </a:solidFill>
                <a:effectLst/>
                <a:latin typeface="Menlo" panose="020B0609030804020204" pitchFamily="49" charset="0"/>
              </a:rPr>
              <a:t>  </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p</a:t>
            </a:r>
            <a:r>
              <a:rPr lang="en-US" altLang="ja-JP" sz="1100" b="0">
                <a:solidFill>
                  <a:srgbClr val="D4D4D4"/>
                </a:solidFill>
                <a:effectLst/>
                <a:latin typeface="Menlo" panose="020B0609030804020204" pitchFamily="49" charset="0"/>
              </a:rPr>
              <a:t> </a:t>
            </a:r>
            <a:r>
              <a:rPr lang="en-US" altLang="ja-JP" sz="1100" b="0">
                <a:solidFill>
                  <a:srgbClr val="9CDCFE"/>
                </a:solidFill>
                <a:effectLst/>
                <a:latin typeface="Menlo" panose="020B0609030804020204" pitchFamily="49" charset="0"/>
              </a:rPr>
              <a:t>id</a:t>
            </a:r>
            <a:r>
              <a:rPr lang="en-US" altLang="ja-JP" sz="1100" b="0">
                <a:solidFill>
                  <a:srgbClr val="D4D4D4"/>
                </a:solidFill>
                <a:effectLst/>
                <a:latin typeface="Menlo" panose="020B0609030804020204" pitchFamily="49" charset="0"/>
              </a:rPr>
              <a:t>=</a:t>
            </a:r>
            <a:r>
              <a:rPr lang="en-US" altLang="ja-JP" sz="1100" b="0">
                <a:solidFill>
                  <a:srgbClr val="CE9178"/>
                </a:solidFill>
                <a:effectLst/>
                <a:latin typeface="Menlo" panose="020B0609030804020204" pitchFamily="49" charset="0"/>
              </a:rPr>
              <a:t>"text"</a:t>
            </a:r>
            <a:r>
              <a:rPr lang="en-US" altLang="ja-JP" sz="1100" b="0">
                <a:solidFill>
                  <a:srgbClr val="808080"/>
                </a:solidFill>
                <a:effectLst/>
                <a:latin typeface="Menlo" panose="020B0609030804020204" pitchFamily="49" charset="0"/>
              </a:rPr>
              <a:t>&gt;</a:t>
            </a:r>
            <a:r>
              <a:rPr lang="ja-JP" altLang="en-US" sz="1100" b="0">
                <a:solidFill>
                  <a:srgbClr val="D4D4D4"/>
                </a:solidFill>
                <a:effectLst/>
                <a:latin typeface="Menlo" panose="020B0609030804020204" pitchFamily="49" charset="0"/>
              </a:rPr>
              <a:t>サンプルのテキストです。</a:t>
            </a:r>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p</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main</a:t>
            </a:r>
            <a:r>
              <a:rPr lang="en-US" altLang="ja-JP" sz="1100" b="0">
                <a:solidFill>
                  <a:srgbClr val="808080"/>
                </a:solidFill>
                <a:effectLst/>
                <a:latin typeface="Menlo" panose="020B0609030804020204" pitchFamily="49" charset="0"/>
              </a:rPr>
              <a:t>&gt;</a:t>
            </a:r>
            <a:endParaRPr lang="en-US" altLang="ja-JP" sz="1100" b="0">
              <a:solidFill>
                <a:srgbClr val="D4D4D4"/>
              </a:solidFill>
              <a:effectLst/>
              <a:latin typeface="Menlo" panose="020B0609030804020204" pitchFamily="49" charset="0"/>
            </a:endParaRPr>
          </a:p>
          <a:p>
            <a:r>
              <a:rPr lang="en-US" altLang="ja-JP" sz="1100" b="0">
                <a:solidFill>
                  <a:srgbClr val="808080"/>
                </a:solidFill>
                <a:effectLst/>
                <a:latin typeface="Menlo" panose="020B0609030804020204" pitchFamily="49" charset="0"/>
              </a:rPr>
              <a:t>&lt;/</a:t>
            </a:r>
            <a:r>
              <a:rPr lang="en-US" altLang="ja-JP" sz="1100" b="0">
                <a:solidFill>
                  <a:srgbClr val="569CD6"/>
                </a:solidFill>
                <a:effectLst/>
                <a:latin typeface="Menlo" panose="020B0609030804020204" pitchFamily="49" charset="0"/>
              </a:rPr>
              <a:t>body</a:t>
            </a:r>
            <a:r>
              <a:rPr lang="en-US" altLang="ja-JP" sz="1100" b="0">
                <a:solidFill>
                  <a:srgbClr val="808080"/>
                </a:solidFill>
                <a:effectLst/>
                <a:latin typeface="Menlo" panose="020B0609030804020204" pitchFamily="49" charset="0"/>
              </a:rPr>
              <a:t>&gt;</a:t>
            </a:r>
            <a:r>
              <a:rPr lang="ja-JP" altLang="en-US" sz="1100" b="0">
                <a:solidFill>
                  <a:srgbClr val="808080"/>
                </a:solidFill>
                <a:effectLst/>
                <a:latin typeface="Menlo" panose="020B0609030804020204" pitchFamily="49" charset="0"/>
              </a:rPr>
              <a:t> </a:t>
            </a:r>
            <a:endParaRPr lang="en-US" altLang="ja-JP" sz="1100" b="0">
              <a:solidFill>
                <a:srgbClr val="D4D4D4"/>
              </a:solidFill>
              <a:effectLst/>
              <a:latin typeface="Menlo" panose="020B0609030804020204" pitchFamily="49" charset="0"/>
            </a:endParaRPr>
          </a:p>
        </p:txBody>
      </p:sp>
      <p:pic>
        <p:nvPicPr>
          <p:cNvPr id="6" name="図 5">
            <a:extLst>
              <a:ext uri="{FF2B5EF4-FFF2-40B4-BE49-F238E27FC236}">
                <a16:creationId xmlns:a16="http://schemas.microsoft.com/office/drawing/2014/main" id="{C3E8BCD7-FB38-284E-8A60-82DA9826A8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974" y="4739117"/>
            <a:ext cx="3438743" cy="1655926"/>
          </a:xfrm>
          <a:prstGeom prst="rect">
            <a:avLst/>
          </a:prstGeom>
          <a:ln>
            <a:solidFill>
              <a:schemeClr val="bg1">
                <a:lumMod val="75000"/>
                <a:lumOff val="25000"/>
              </a:schemeClr>
            </a:solidFill>
          </a:ln>
        </p:spPr>
      </p:pic>
      <p:pic>
        <p:nvPicPr>
          <p:cNvPr id="18" name="図 17">
            <a:extLst>
              <a:ext uri="{FF2B5EF4-FFF2-40B4-BE49-F238E27FC236}">
                <a16:creationId xmlns:a16="http://schemas.microsoft.com/office/drawing/2014/main" id="{D7AB101D-D9D9-EA4A-8C98-0C71F72340E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2519" y="4743307"/>
            <a:ext cx="3438743" cy="1655926"/>
          </a:xfrm>
          <a:prstGeom prst="rect">
            <a:avLst/>
          </a:prstGeom>
          <a:ln>
            <a:solidFill>
              <a:schemeClr val="bg1">
                <a:lumMod val="75000"/>
                <a:lumOff val="25000"/>
              </a:schemeClr>
            </a:solidFill>
          </a:ln>
        </p:spPr>
      </p:pic>
      <p:pic>
        <p:nvPicPr>
          <p:cNvPr id="19" name="図 18">
            <a:extLst>
              <a:ext uri="{FF2B5EF4-FFF2-40B4-BE49-F238E27FC236}">
                <a16:creationId xmlns:a16="http://schemas.microsoft.com/office/drawing/2014/main" id="{23A20B70-0EB6-674A-865B-14B292C3B0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7840591" flipH="1">
            <a:off x="5453453" y="3702663"/>
            <a:ext cx="989571" cy="1385483"/>
          </a:xfrm>
          <a:prstGeom prst="rect">
            <a:avLst/>
          </a:prstGeom>
        </p:spPr>
      </p:pic>
    </p:spTree>
    <p:extLst>
      <p:ext uri="{BB962C8B-B14F-4D97-AF65-F5344CB8AC3E}">
        <p14:creationId xmlns:p14="http://schemas.microsoft.com/office/powerpoint/2010/main" val="3891395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フッター プレースホルダー 17">
            <a:extLst>
              <a:ext uri="{FF2B5EF4-FFF2-40B4-BE49-F238E27FC236}">
                <a16:creationId xmlns:a16="http://schemas.microsoft.com/office/drawing/2014/main" id="{EB52C7D0-1D0C-5F4D-8AEF-6A93B80E7FFF}"/>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a:xfrm>
            <a:off x="438148" y="1170556"/>
            <a:ext cx="11496676" cy="5188454"/>
          </a:xfrm>
        </p:spPr>
        <p:txBody>
          <a:bodyPr>
            <a:normAutofit/>
          </a:bodyPr>
          <a:lstStyle/>
          <a:p>
            <a:r>
              <a:rPr lang="en-US" altLang="ja-JP" dirty="0"/>
              <a:t>kintone</a:t>
            </a:r>
            <a:r>
              <a:rPr lang="ja-JP" altLang="en-US" dirty="0"/>
              <a:t>では</a:t>
            </a:r>
            <a:r>
              <a:rPr lang="ja-JP" altLang="en-US" b="1" dirty="0"/>
              <a:t>許可されていない要素</a:t>
            </a:r>
            <a:r>
              <a:rPr lang="ja-JP" altLang="en-US" dirty="0"/>
              <a:t>に</a:t>
            </a:r>
            <a:r>
              <a:rPr lang="en-US" altLang="ja-JP" dirty="0"/>
              <a:t>DOM</a:t>
            </a:r>
            <a:r>
              <a:rPr lang="ja-JP" altLang="en-US" dirty="0"/>
              <a:t>操作をするのは非推奨！</a:t>
            </a:r>
            <a:endParaRPr lang="en-US" altLang="ja-JP" dirty="0"/>
          </a:p>
          <a:p>
            <a:endParaRPr lang="en-US" altLang="ja-JP" sz="2000" b="1" dirty="0"/>
          </a:p>
          <a:p>
            <a:endParaRPr lang="en-US" altLang="ja-JP" sz="2000" dirty="0"/>
          </a:p>
          <a:p>
            <a:endParaRPr lang="en-US" altLang="ja-JP" sz="2000" dirty="0"/>
          </a:p>
          <a:p>
            <a:endParaRPr lang="en-US" altLang="ja-JP" sz="2000" dirty="0"/>
          </a:p>
          <a:p>
            <a:pPr marL="0" indent="0">
              <a:buNone/>
            </a:pPr>
            <a:endParaRPr lang="en-US" altLang="ja-JP" sz="2000" dirty="0"/>
          </a:p>
          <a:p>
            <a:pPr marL="0" indent="0">
              <a:buNone/>
            </a:pPr>
            <a:endParaRPr lang="en-US" altLang="ja-JP" sz="2000" dirty="0"/>
          </a:p>
          <a:p>
            <a:pPr lvl="1"/>
            <a:r>
              <a:rPr lang="ja-JP" altLang="en-US" dirty="0"/>
              <a:t>アップデートにより</a:t>
            </a:r>
            <a:r>
              <a:rPr lang="en-US" altLang="ja-JP" dirty="0"/>
              <a:t>kintone</a:t>
            </a:r>
            <a:r>
              <a:rPr lang="ja-JP" altLang="en-US" dirty="0"/>
              <a:t>のバージョンが変わると構造が変わる可能性があるため</a:t>
            </a:r>
            <a:endParaRPr lang="en-US" altLang="ja-JP" dirty="0"/>
          </a:p>
          <a:p>
            <a:pPr marL="0" indent="0">
              <a:buNone/>
            </a:pPr>
            <a:r>
              <a:rPr lang="ja-JP" altLang="en-US" sz="2000" dirty="0"/>
              <a:t>　　（クラス名・デザインの変更等）</a:t>
            </a:r>
            <a:endParaRPr lang="en-US" altLang="ja-JP" sz="2000" dirty="0"/>
          </a:p>
        </p:txBody>
      </p:sp>
      <p:sp>
        <p:nvSpPr>
          <p:cNvPr id="2" name="タイトル 1"/>
          <p:cNvSpPr>
            <a:spLocks noGrp="1"/>
          </p:cNvSpPr>
          <p:nvPr>
            <p:ph type="title"/>
          </p:nvPr>
        </p:nvSpPr>
        <p:spPr/>
        <p:txBody>
          <a:bodyPr>
            <a:normAutofit/>
          </a:bodyPr>
          <a:lstStyle/>
          <a:p>
            <a:r>
              <a:rPr lang="ja-JP" altLang="en-US" dirty="0"/>
              <a:t>補足）</a:t>
            </a:r>
            <a:r>
              <a:rPr lang="en-US" altLang="ja-JP" dirty="0"/>
              <a:t>kintone</a:t>
            </a:r>
            <a:r>
              <a:rPr lang="ja-JP" altLang="en-US" dirty="0"/>
              <a:t>における</a:t>
            </a:r>
            <a:r>
              <a:rPr lang="en-US" altLang="ja-JP" dirty="0"/>
              <a:t>DOM</a:t>
            </a:r>
            <a:r>
              <a:rPr lang="ja-JP" altLang="en-US" dirty="0"/>
              <a:t>操作</a:t>
            </a:r>
          </a:p>
        </p:txBody>
      </p:sp>
      <p:sp>
        <p:nvSpPr>
          <p:cNvPr id="20" name="スライド番号プレースホルダー 19">
            <a:extLst>
              <a:ext uri="{FF2B5EF4-FFF2-40B4-BE49-F238E27FC236}">
                <a16:creationId xmlns:a16="http://schemas.microsoft.com/office/drawing/2014/main" id="{E09FE63A-B282-D645-ACCC-72F5235FEA71}"/>
              </a:ext>
            </a:extLst>
          </p:cNvPr>
          <p:cNvSpPr>
            <a:spLocks noGrp="1"/>
          </p:cNvSpPr>
          <p:nvPr>
            <p:ph type="sldNum" sz="quarter" idx="15"/>
          </p:nvPr>
        </p:nvSpPr>
        <p:spPr/>
        <p:txBody>
          <a:bodyPr/>
          <a:lstStyle/>
          <a:p>
            <a:fld id="{D25A7422-5852-4FCB-8C25-D442DB577CD0}" type="slidenum">
              <a:rPr kumimoji="1" lang="ja-JP" altLang="en-US" smtClean="0"/>
              <a:pPr/>
              <a:t>22</a:t>
            </a:fld>
            <a:endParaRPr kumimoji="1" lang="ja-JP" altLang="en-US"/>
          </a:p>
        </p:txBody>
      </p:sp>
      <p:grpSp>
        <p:nvGrpSpPr>
          <p:cNvPr id="12" name="グループ化 11">
            <a:extLst>
              <a:ext uri="{FF2B5EF4-FFF2-40B4-BE49-F238E27FC236}">
                <a16:creationId xmlns:a16="http://schemas.microsoft.com/office/drawing/2014/main" id="{704895AE-63EC-4542-9D7B-058AC1CF780C}"/>
              </a:ext>
            </a:extLst>
          </p:cNvPr>
          <p:cNvGrpSpPr/>
          <p:nvPr/>
        </p:nvGrpSpPr>
        <p:grpSpPr>
          <a:xfrm>
            <a:off x="4258543" y="5362511"/>
            <a:ext cx="7571869" cy="1195478"/>
            <a:chOff x="834026" y="5353116"/>
            <a:chExt cx="7571869" cy="1195478"/>
          </a:xfrm>
        </p:grpSpPr>
        <p:grpSp>
          <p:nvGrpSpPr>
            <p:cNvPr id="8" name="グループ化 7">
              <a:extLst>
                <a:ext uri="{FF2B5EF4-FFF2-40B4-BE49-F238E27FC236}">
                  <a16:creationId xmlns:a16="http://schemas.microsoft.com/office/drawing/2014/main" id="{88C11FE3-8708-495E-8E02-916BB9735571}"/>
                </a:ext>
              </a:extLst>
            </p:cNvPr>
            <p:cNvGrpSpPr/>
            <p:nvPr/>
          </p:nvGrpSpPr>
          <p:grpSpPr>
            <a:xfrm>
              <a:off x="834026" y="5353116"/>
              <a:ext cx="7506662" cy="888337"/>
              <a:chOff x="3331906" y="5804427"/>
              <a:chExt cx="7506662" cy="888337"/>
            </a:xfrm>
          </p:grpSpPr>
          <p:sp>
            <p:nvSpPr>
              <p:cNvPr id="14" name="テキスト ボックス 13">
                <a:extLst>
                  <a:ext uri="{FF2B5EF4-FFF2-40B4-BE49-F238E27FC236}">
                    <a16:creationId xmlns:a16="http://schemas.microsoft.com/office/drawing/2014/main" id="{B80EB1E9-AA27-6445-BFB4-2E9E9B85C847}"/>
                  </a:ext>
                </a:extLst>
              </p:cNvPr>
              <p:cNvSpPr txBox="1"/>
              <p:nvPr/>
            </p:nvSpPr>
            <p:spPr>
              <a:xfrm>
                <a:off x="3622704" y="5984878"/>
                <a:ext cx="7215864" cy="707886"/>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000" b="1" dirty="0">
                    <a:solidFill>
                      <a:schemeClr val="bg1">
                        <a:lumMod val="75000"/>
                        <a:lumOff val="25000"/>
                      </a:schemeClr>
                    </a:solidFill>
                    <a:latin typeface="+mn-ea"/>
                  </a:rPr>
                  <a:t>「</a:t>
                </a:r>
                <a:r>
                  <a:rPr lang="en-US" altLang="ja-JP" sz="2000" b="1" dirty="0">
                    <a:solidFill>
                      <a:schemeClr val="bg1">
                        <a:lumMod val="75000"/>
                        <a:lumOff val="25000"/>
                      </a:schemeClr>
                    </a:solidFill>
                    <a:latin typeface="+mn-ea"/>
                  </a:rPr>
                  <a:t>kintone</a:t>
                </a:r>
                <a:r>
                  <a:rPr lang="ja-JP" altLang="en-US" sz="2000" b="1" dirty="0">
                    <a:solidFill>
                      <a:schemeClr val="bg1">
                        <a:lumMod val="75000"/>
                        <a:lumOff val="25000"/>
                      </a:schemeClr>
                    </a:solidFill>
                    <a:latin typeface="+mn-ea"/>
                  </a:rPr>
                  <a:t>は</a:t>
                </a:r>
                <a:r>
                  <a:rPr lang="en-US" altLang="ja-JP" sz="2000" b="1" dirty="0">
                    <a:solidFill>
                      <a:schemeClr val="bg1">
                        <a:lumMod val="75000"/>
                        <a:lumOff val="25000"/>
                      </a:schemeClr>
                    </a:solidFill>
                    <a:latin typeface="+mn-ea"/>
                  </a:rPr>
                  <a:t>DOM</a:t>
                </a:r>
                <a:r>
                  <a:rPr lang="ja-JP" altLang="en-US" sz="2000" b="1">
                    <a:solidFill>
                      <a:schemeClr val="bg1">
                        <a:lumMod val="75000"/>
                        <a:lumOff val="25000"/>
                      </a:schemeClr>
                    </a:solidFill>
                    <a:latin typeface="+mn-ea"/>
                  </a:rPr>
                  <a:t>操作が非推奨」</a:t>
                </a:r>
                <a:r>
                  <a:rPr lang="ja-JP" altLang="en-US" sz="2000">
                    <a:solidFill>
                      <a:schemeClr val="bg1">
                        <a:lumMod val="75000"/>
                        <a:lumOff val="25000"/>
                      </a:schemeClr>
                    </a:solidFill>
                    <a:latin typeface="+mn-ea"/>
                  </a:rPr>
                  <a:t>は</a:t>
                </a:r>
                <a:r>
                  <a:rPr lang="ja-JP" altLang="en-US" sz="2000" dirty="0">
                    <a:solidFill>
                      <a:schemeClr val="bg1">
                        <a:lumMod val="75000"/>
                        <a:lumOff val="25000"/>
                      </a:schemeClr>
                    </a:solidFill>
                    <a:latin typeface="+mn-ea"/>
                  </a:rPr>
                  <a:t>間違い！</a:t>
                </a:r>
                <a:endParaRPr lang="en-US" altLang="ja-JP" sz="2000" dirty="0">
                  <a:solidFill>
                    <a:schemeClr val="bg1">
                      <a:lumMod val="75000"/>
                      <a:lumOff val="25000"/>
                    </a:schemeClr>
                  </a:solidFill>
                  <a:latin typeface="+mn-ea"/>
                </a:endParaRPr>
              </a:p>
              <a:p>
                <a:r>
                  <a:rPr lang="ja-JP" altLang="en-US" sz="2000" b="1" dirty="0">
                    <a:solidFill>
                      <a:schemeClr val="bg1">
                        <a:lumMod val="75000"/>
                        <a:lumOff val="25000"/>
                      </a:schemeClr>
                    </a:solidFill>
                    <a:latin typeface="+mn-ea"/>
                  </a:rPr>
                  <a:t>「</a:t>
                </a:r>
                <a:r>
                  <a:rPr lang="en-US" altLang="ja-JP" sz="2000" b="1" dirty="0">
                    <a:solidFill>
                      <a:schemeClr val="bg1">
                        <a:lumMod val="75000"/>
                        <a:lumOff val="25000"/>
                      </a:schemeClr>
                    </a:solidFill>
                    <a:latin typeface="+mn-ea"/>
                  </a:rPr>
                  <a:t>kintone</a:t>
                </a:r>
                <a:r>
                  <a:rPr lang="ja-JP" altLang="en-US" sz="2000" b="1" dirty="0">
                    <a:solidFill>
                      <a:schemeClr val="bg1">
                        <a:lumMod val="75000"/>
                        <a:lumOff val="25000"/>
                      </a:schemeClr>
                    </a:solidFill>
                    <a:latin typeface="+mn-ea"/>
                  </a:rPr>
                  <a:t>は</a:t>
                </a:r>
                <a:r>
                  <a:rPr lang="ja-JP" altLang="en-US" sz="2000" b="1" dirty="0">
                    <a:solidFill>
                      <a:schemeClr val="accent6"/>
                    </a:solidFill>
                    <a:latin typeface="+mn-ea"/>
                  </a:rPr>
                  <a:t>許可されていない</a:t>
                </a:r>
                <a:r>
                  <a:rPr lang="en-US" altLang="ja-JP" sz="2000" b="1" dirty="0">
                    <a:solidFill>
                      <a:schemeClr val="bg1">
                        <a:lumMod val="75000"/>
                        <a:lumOff val="25000"/>
                      </a:schemeClr>
                    </a:solidFill>
                    <a:latin typeface="+mn-ea"/>
                  </a:rPr>
                  <a:t>DOM</a:t>
                </a:r>
                <a:r>
                  <a:rPr lang="ja-JP" altLang="en-US" sz="2000" b="1" dirty="0">
                    <a:solidFill>
                      <a:schemeClr val="bg1">
                        <a:lumMod val="75000"/>
                        <a:lumOff val="25000"/>
                      </a:schemeClr>
                    </a:solidFill>
                    <a:latin typeface="+mn-ea"/>
                  </a:rPr>
                  <a:t>操作が</a:t>
                </a:r>
                <a:r>
                  <a:rPr lang="ja-JP" altLang="en-US" sz="2000" b="1">
                    <a:solidFill>
                      <a:schemeClr val="bg1">
                        <a:lumMod val="75000"/>
                        <a:lumOff val="25000"/>
                      </a:schemeClr>
                    </a:solidFill>
                    <a:latin typeface="+mn-ea"/>
                  </a:rPr>
                  <a:t>非推奨」</a:t>
                </a:r>
                <a:r>
                  <a:rPr lang="ja-JP" altLang="en-US" sz="2000">
                    <a:solidFill>
                      <a:schemeClr val="bg1">
                        <a:lumMod val="75000"/>
                        <a:lumOff val="25000"/>
                      </a:schemeClr>
                    </a:solidFill>
                    <a:latin typeface="+mn-ea"/>
                  </a:rPr>
                  <a:t>な</a:t>
                </a:r>
                <a:r>
                  <a:rPr lang="ja-JP" altLang="en-US" sz="2000" dirty="0">
                    <a:solidFill>
                      <a:schemeClr val="bg1">
                        <a:lumMod val="75000"/>
                        <a:lumOff val="25000"/>
                      </a:schemeClr>
                    </a:solidFill>
                    <a:latin typeface="+mn-ea"/>
                  </a:rPr>
                  <a:t>だけ</a:t>
                </a:r>
              </a:p>
            </p:txBody>
          </p:sp>
          <p:pic>
            <p:nvPicPr>
              <p:cNvPr id="16" name="図 15">
                <a:extLst>
                  <a:ext uri="{FF2B5EF4-FFF2-40B4-BE49-F238E27FC236}">
                    <a16:creationId xmlns:a16="http://schemas.microsoft.com/office/drawing/2014/main" id="{AB6BB8ED-A712-164B-B6E1-BF8A31E7A7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31906" y="5804427"/>
                <a:ext cx="385853" cy="360901"/>
              </a:xfrm>
              <a:prstGeom prst="rect">
                <a:avLst/>
              </a:prstGeom>
            </p:spPr>
          </p:pic>
        </p:grpSp>
        <p:sp>
          <p:nvSpPr>
            <p:cNvPr id="9" name="テキスト ボックス 8">
              <a:extLst>
                <a:ext uri="{FF2B5EF4-FFF2-40B4-BE49-F238E27FC236}">
                  <a16:creationId xmlns:a16="http://schemas.microsoft.com/office/drawing/2014/main" id="{D1199204-5464-AF4B-9186-3E02134DF0C4}"/>
                </a:ext>
              </a:extLst>
            </p:cNvPr>
            <p:cNvSpPr txBox="1"/>
            <p:nvPr/>
          </p:nvSpPr>
          <p:spPr>
            <a:xfrm>
              <a:off x="1026952" y="6286984"/>
              <a:ext cx="7378943" cy="261610"/>
            </a:xfrm>
            <a:prstGeom prst="rect">
              <a:avLst/>
            </a:prstGeom>
            <a:noFill/>
          </p:spPr>
          <p:txBody>
            <a:bodyPr wrap="none" rtlCol="0">
              <a:spAutoFit/>
            </a:bodyPr>
            <a:lstStyle/>
            <a:p>
              <a:pPr algn="l"/>
              <a:r>
                <a:rPr lang="ja-JP" altLang="en-US" sz="1100" dirty="0">
                  <a:solidFill>
                    <a:schemeClr val="bg1">
                      <a:lumMod val="75000"/>
                      <a:lumOff val="25000"/>
                    </a:schemeClr>
                  </a:solidFill>
                  <a:latin typeface="+mn-ea"/>
                </a:rPr>
                <a:t>レコード一覧の空白部にボタンを埋め込むのは</a:t>
              </a:r>
              <a:r>
                <a:rPr lang="en-US" altLang="ja-JP" sz="1100" dirty="0">
                  <a:solidFill>
                    <a:schemeClr val="bg1">
                      <a:lumMod val="75000"/>
                      <a:lumOff val="25000"/>
                    </a:schemeClr>
                  </a:solidFill>
                  <a:latin typeface="+mn-ea"/>
                </a:rPr>
                <a:t>OK</a:t>
              </a:r>
              <a:r>
                <a:rPr lang="ja-JP" altLang="en-US" sz="1100" dirty="0">
                  <a:solidFill>
                    <a:schemeClr val="bg1">
                      <a:lumMod val="75000"/>
                      <a:lumOff val="25000"/>
                    </a:schemeClr>
                  </a:solidFill>
                  <a:latin typeface="+mn-ea"/>
                </a:rPr>
                <a:t>。あの部分は</a:t>
              </a:r>
              <a:r>
                <a:rPr lang="en-US" altLang="ja-JP" sz="1100" dirty="0">
                  <a:solidFill>
                    <a:schemeClr val="bg1">
                      <a:lumMod val="75000"/>
                      <a:lumOff val="25000"/>
                    </a:schemeClr>
                  </a:solidFill>
                  <a:latin typeface="+mn-ea"/>
                </a:rPr>
                <a:t>kintone</a:t>
              </a:r>
              <a:r>
                <a:rPr lang="ja-JP" altLang="en-US" sz="1100" dirty="0">
                  <a:solidFill>
                    <a:schemeClr val="bg1">
                      <a:lumMod val="75000"/>
                      <a:lumOff val="25000"/>
                    </a:schemeClr>
                  </a:solidFill>
                  <a:latin typeface="+mn-ea"/>
                </a:rPr>
                <a:t>側で許可されている。詳しくは第二部で。</a:t>
              </a:r>
              <a:endParaRPr kumimoji="1" lang="ja-JP" altLang="en-US" sz="1100" dirty="0">
                <a:solidFill>
                  <a:schemeClr val="bg1">
                    <a:lumMod val="75000"/>
                    <a:lumOff val="25000"/>
                  </a:schemeClr>
                </a:solidFill>
                <a:latin typeface="+mn-ea"/>
              </a:endParaRPr>
            </a:p>
          </p:txBody>
        </p:sp>
      </p:grpSp>
      <p:grpSp>
        <p:nvGrpSpPr>
          <p:cNvPr id="10" name="グループ化 9">
            <a:extLst>
              <a:ext uri="{FF2B5EF4-FFF2-40B4-BE49-F238E27FC236}">
                <a16:creationId xmlns:a16="http://schemas.microsoft.com/office/drawing/2014/main" id="{A905AB79-37F2-437B-8A8F-146B3F20CABD}"/>
              </a:ext>
            </a:extLst>
          </p:cNvPr>
          <p:cNvGrpSpPr/>
          <p:nvPr/>
        </p:nvGrpSpPr>
        <p:grpSpPr>
          <a:xfrm>
            <a:off x="2749616" y="1677755"/>
            <a:ext cx="7293158" cy="2466463"/>
            <a:chOff x="3049980" y="2109102"/>
            <a:chExt cx="7538382" cy="2582589"/>
          </a:xfrm>
        </p:grpSpPr>
        <p:grpSp>
          <p:nvGrpSpPr>
            <p:cNvPr id="7" name="グループ化 6">
              <a:extLst>
                <a:ext uri="{FF2B5EF4-FFF2-40B4-BE49-F238E27FC236}">
                  <a16:creationId xmlns:a16="http://schemas.microsoft.com/office/drawing/2014/main" id="{B72CE1FF-010D-416E-8BEC-220EF2388F1F}"/>
                </a:ext>
              </a:extLst>
            </p:cNvPr>
            <p:cNvGrpSpPr/>
            <p:nvPr/>
          </p:nvGrpSpPr>
          <p:grpSpPr>
            <a:xfrm>
              <a:off x="3049980" y="2109102"/>
              <a:ext cx="7538382" cy="2582589"/>
              <a:chOff x="3049980" y="2109102"/>
              <a:chExt cx="7538382" cy="2582589"/>
            </a:xfrm>
          </p:grpSpPr>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79031" y="2413283"/>
                <a:ext cx="2409331" cy="2267442"/>
              </a:xfrm>
              <a:prstGeom prst="rect">
                <a:avLst/>
              </a:prstGeom>
              <a:ln w="19050"/>
            </p:spPr>
            <p:style>
              <a:lnRef idx="2">
                <a:schemeClr val="dk1"/>
              </a:lnRef>
              <a:fillRef idx="1">
                <a:schemeClr val="lt1"/>
              </a:fillRef>
              <a:effectRef idx="0">
                <a:schemeClr val="dk1"/>
              </a:effectRef>
              <a:fontRef idx="minor">
                <a:schemeClr val="dk1"/>
              </a:fontRef>
            </p:style>
          </p:pic>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55691" y="2447501"/>
                <a:ext cx="2203360" cy="2244190"/>
              </a:xfrm>
              <a:prstGeom prst="rect">
                <a:avLst/>
              </a:prstGeom>
              <a:ln w="19050"/>
            </p:spPr>
            <p:style>
              <a:lnRef idx="2">
                <a:schemeClr val="dk1"/>
              </a:lnRef>
              <a:fillRef idx="1">
                <a:schemeClr val="lt1"/>
              </a:fillRef>
              <a:effectRef idx="0">
                <a:schemeClr val="dk1"/>
              </a:effectRef>
              <a:fontRef idx="minor">
                <a:schemeClr val="dk1"/>
              </a:fontRef>
            </p:style>
          </p:pic>
          <p:sp>
            <p:nvSpPr>
              <p:cNvPr id="6" name="テキスト ボックス 5"/>
              <p:cNvSpPr txBox="1"/>
              <p:nvPr/>
            </p:nvSpPr>
            <p:spPr>
              <a:xfrm>
                <a:off x="3049980" y="2147539"/>
                <a:ext cx="697874" cy="354494"/>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kumimoji="1" lang="ja-JP" altLang="en-US" sz="1600" dirty="0">
                    <a:solidFill>
                      <a:schemeClr val="bg1">
                        <a:lumMod val="75000"/>
                        <a:lumOff val="25000"/>
                      </a:schemeClr>
                    </a:solidFill>
                    <a:latin typeface="+mn-ea"/>
                  </a:rPr>
                  <a:t>通常</a:t>
                </a:r>
              </a:p>
            </p:txBody>
          </p:sp>
          <p:sp>
            <p:nvSpPr>
              <p:cNvPr id="15" name="テキスト ボックス 14"/>
              <p:cNvSpPr txBox="1"/>
              <p:nvPr/>
            </p:nvSpPr>
            <p:spPr>
              <a:xfrm>
                <a:off x="7940332" y="2109102"/>
                <a:ext cx="1343891" cy="354494"/>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kumimoji="1" lang="en-US" altLang="ja-JP" sz="1600" dirty="0">
                    <a:solidFill>
                      <a:schemeClr val="bg1">
                        <a:lumMod val="75000"/>
                        <a:lumOff val="25000"/>
                      </a:schemeClr>
                    </a:solidFill>
                    <a:latin typeface="+mn-ea"/>
                  </a:rPr>
                  <a:t>DOM </a:t>
                </a:r>
                <a:r>
                  <a:rPr lang="ja-JP" altLang="en-US" sz="1600">
                    <a:solidFill>
                      <a:schemeClr val="bg1">
                        <a:lumMod val="75000"/>
                        <a:lumOff val="25000"/>
                      </a:schemeClr>
                    </a:solidFill>
                    <a:latin typeface="+mn-ea"/>
                  </a:rPr>
                  <a:t>操作</a:t>
                </a:r>
                <a:endParaRPr kumimoji="1" lang="ja-JP" altLang="en-US" sz="1600">
                  <a:solidFill>
                    <a:schemeClr val="bg1">
                      <a:lumMod val="75000"/>
                      <a:lumOff val="25000"/>
                    </a:schemeClr>
                  </a:solidFill>
                  <a:latin typeface="+mn-ea"/>
                </a:endParaRPr>
              </a:p>
            </p:txBody>
          </p:sp>
          <p:sp>
            <p:nvSpPr>
              <p:cNvPr id="11" name="上矢印 10"/>
              <p:cNvSpPr/>
              <p:nvPr/>
            </p:nvSpPr>
            <p:spPr>
              <a:xfrm rot="5400000">
                <a:off x="6626691" y="2882159"/>
                <a:ext cx="384698" cy="1921825"/>
              </a:xfrm>
              <a:prstGeom prst="upArrow">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pic>
            <p:nvPicPr>
              <p:cNvPr id="19" name="図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98887" y="2442756"/>
                <a:ext cx="2040307" cy="1084277"/>
              </a:xfrm>
              <a:prstGeom prst="rect">
                <a:avLst/>
              </a:prstGeom>
              <a:ln w="19050"/>
            </p:spPr>
            <p:style>
              <a:lnRef idx="2">
                <a:schemeClr val="dk1"/>
              </a:lnRef>
              <a:fillRef idx="1">
                <a:schemeClr val="lt1"/>
              </a:fillRef>
              <a:effectRef idx="0">
                <a:schemeClr val="dk1"/>
              </a:effectRef>
              <a:fontRef idx="minor">
                <a:schemeClr val="dk1"/>
              </a:fontRef>
            </p:style>
          </p:pic>
        </p:grpSp>
        <p:sp>
          <p:nvSpPr>
            <p:cNvPr id="21" name="角丸四角形 6">
              <a:extLst>
                <a:ext uri="{FF2B5EF4-FFF2-40B4-BE49-F238E27FC236}">
                  <a16:creationId xmlns:a16="http://schemas.microsoft.com/office/drawing/2014/main" id="{948A3ABE-1AB4-4B96-8E06-AACAB715A37E}"/>
                </a:ext>
              </a:extLst>
            </p:cNvPr>
            <p:cNvSpPr/>
            <p:nvPr/>
          </p:nvSpPr>
          <p:spPr>
            <a:xfrm>
              <a:off x="5871038" y="4088944"/>
              <a:ext cx="1923059" cy="599678"/>
            </a:xfrm>
            <a:prstGeom prst="roundRect">
              <a:avLst/>
            </a:prstGeom>
            <a:solidFill>
              <a:schemeClr val="accent2">
                <a:lumMod val="60000"/>
                <a:lumOff val="4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lumMod val="75000"/>
                      <a:lumOff val="25000"/>
                    </a:schemeClr>
                  </a:solidFill>
                  <a:latin typeface="+mn-ea"/>
                </a:rPr>
                <a:t>スペースの上下の</a:t>
              </a:r>
              <a:endParaRPr kumimoji="1" lang="en-US" altLang="ja-JP" sz="1400" dirty="0">
                <a:solidFill>
                  <a:schemeClr val="bg1">
                    <a:lumMod val="75000"/>
                    <a:lumOff val="25000"/>
                  </a:schemeClr>
                </a:solidFill>
                <a:latin typeface="+mn-ea"/>
              </a:endParaRPr>
            </a:p>
            <a:p>
              <a:pPr algn="ctr"/>
              <a:r>
                <a:rPr kumimoji="1" lang="ja-JP" altLang="en-US" sz="1400" dirty="0">
                  <a:solidFill>
                    <a:schemeClr val="bg1">
                      <a:lumMod val="75000"/>
                      <a:lumOff val="25000"/>
                    </a:schemeClr>
                  </a:solidFill>
                  <a:latin typeface="+mn-ea"/>
                </a:rPr>
                <a:t>余白を削除</a:t>
              </a:r>
            </a:p>
          </p:txBody>
        </p:sp>
      </p:grpSp>
    </p:spTree>
    <p:extLst>
      <p:ext uri="{BB962C8B-B14F-4D97-AF65-F5344CB8AC3E}">
        <p14:creationId xmlns:p14="http://schemas.microsoft.com/office/powerpoint/2010/main" val="341453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フッター プレースホルダー 15">
            <a:extLst>
              <a:ext uri="{FF2B5EF4-FFF2-40B4-BE49-F238E27FC236}">
                <a16:creationId xmlns:a16="http://schemas.microsoft.com/office/drawing/2014/main" id="{D314692B-519C-D449-8921-0775C7B3FC35}"/>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3" name="コンテンツ プレースホルダー 2"/>
          <p:cNvSpPr>
            <a:spLocks noGrp="1"/>
          </p:cNvSpPr>
          <p:nvPr>
            <p:ph sz="quarter" idx="14"/>
          </p:nvPr>
        </p:nvSpPr>
        <p:spPr/>
        <p:txBody>
          <a:bodyPr>
            <a:normAutofit/>
          </a:bodyPr>
          <a:lstStyle/>
          <a:p>
            <a:r>
              <a:rPr lang="en-US" altLang="ja-JP" dirty="0" err="1"/>
              <a:t>window.confirm</a:t>
            </a:r>
            <a:r>
              <a:rPr lang="ja-JP" altLang="en-US"/>
              <a:t>には</a:t>
            </a:r>
            <a:r>
              <a:rPr lang="ja-JP" altLang="en-US" b="1">
                <a:solidFill>
                  <a:schemeClr val="accent6"/>
                </a:solidFill>
              </a:rPr>
              <a:t>リターン</a:t>
            </a:r>
            <a:r>
              <a:rPr lang="ja-JP" altLang="en-US" b="1" dirty="0">
                <a:solidFill>
                  <a:schemeClr val="accent6"/>
                </a:solidFill>
              </a:rPr>
              <a:t>（戻り値・返り値）</a:t>
            </a:r>
            <a:r>
              <a:rPr lang="ja-JP" altLang="en-US" dirty="0"/>
              <a:t>がある</a:t>
            </a:r>
            <a:endParaRPr lang="en-US" altLang="ja-JP" dirty="0"/>
          </a:p>
          <a:p>
            <a:pPr marL="0" indent="0">
              <a:buNone/>
            </a:pPr>
            <a:r>
              <a:rPr lang="ja-JP" altLang="en-US"/>
              <a:t>　</a:t>
            </a:r>
            <a:r>
              <a:rPr lang="ja-JP" altLang="en-US" sz="2000"/>
              <a:t>リターン</a:t>
            </a:r>
            <a:r>
              <a:rPr lang="ja-JP" altLang="en-US" sz="2000" dirty="0"/>
              <a:t>：実行結果を報告してくれる</a:t>
            </a:r>
            <a:endParaRPr lang="en-US" altLang="ja-JP" sz="2000" dirty="0"/>
          </a:p>
          <a:p>
            <a:pPr marL="0" indent="0">
              <a:buNone/>
            </a:pPr>
            <a:endParaRPr lang="en-US" altLang="ja-JP" sz="2000" b="1" dirty="0"/>
          </a:p>
          <a:p>
            <a:endParaRPr lang="en-US" altLang="ja-JP" sz="2000" dirty="0"/>
          </a:p>
          <a:p>
            <a:endParaRPr lang="en-US" altLang="ja-JP" dirty="0"/>
          </a:p>
          <a:p>
            <a:endParaRPr lang="en-US" altLang="ja-JP" dirty="0"/>
          </a:p>
          <a:p>
            <a:pPr marL="0" indent="0">
              <a:buNone/>
            </a:pPr>
            <a:endParaRPr lang="en-US" altLang="ja-JP" dirty="0"/>
          </a:p>
          <a:p>
            <a:r>
              <a:rPr lang="ja-JP" altLang="en-US" dirty="0"/>
              <a:t>これから何かメソッドを使ったり、関数（後述）を使うとき</a:t>
            </a:r>
            <a:r>
              <a:rPr lang="ja-JP" altLang="en-US"/>
              <a:t>に、</a:t>
            </a:r>
            <a:br>
              <a:rPr lang="en-US" altLang="ja-JP" dirty="0"/>
            </a:br>
            <a:r>
              <a:rPr lang="ja-JP" altLang="en-US"/>
              <a:t>このリターンで返された</a:t>
            </a:r>
            <a:r>
              <a:rPr lang="ja-JP" altLang="en-US" dirty="0"/>
              <a:t>値を使って処理を</a:t>
            </a:r>
            <a:r>
              <a:rPr lang="ja-JP" altLang="en-US"/>
              <a:t>するのでとても重要！</a:t>
            </a:r>
            <a:endParaRPr lang="en-US" altLang="ja-JP" dirty="0"/>
          </a:p>
          <a:p>
            <a:pPr lvl="1"/>
            <a:r>
              <a:rPr lang="en-US" altLang="ja-JP" dirty="0"/>
              <a:t>JavaScript	</a:t>
            </a:r>
            <a:r>
              <a:rPr lang="ja-JP" altLang="en-US"/>
              <a:t>：</a:t>
            </a:r>
            <a:r>
              <a:rPr lang="ja-JP" altLang="en-US" dirty="0"/>
              <a:t>メソッドに</a:t>
            </a:r>
            <a:r>
              <a:rPr lang="ja-JP" altLang="en-US"/>
              <a:t>対するリターン</a:t>
            </a:r>
            <a:endParaRPr lang="en-US" altLang="ja-JP" dirty="0"/>
          </a:p>
          <a:p>
            <a:pPr lvl="1"/>
            <a:r>
              <a:rPr lang="en-US" altLang="ja-JP" dirty="0"/>
              <a:t>REST API	</a:t>
            </a:r>
            <a:r>
              <a:rPr lang="ja-JP" altLang="en-US"/>
              <a:t>：</a:t>
            </a:r>
            <a:r>
              <a:rPr lang="ja-JP" altLang="en-US" dirty="0"/>
              <a:t>リクエストに対するレスポンス</a:t>
            </a:r>
            <a:endParaRPr lang="en-US" altLang="ja-JP" dirty="0"/>
          </a:p>
        </p:txBody>
      </p:sp>
      <p:sp>
        <p:nvSpPr>
          <p:cNvPr id="2" name="タイトル 1"/>
          <p:cNvSpPr>
            <a:spLocks noGrp="1"/>
          </p:cNvSpPr>
          <p:nvPr>
            <p:ph type="title"/>
          </p:nvPr>
        </p:nvSpPr>
        <p:spPr/>
        <p:txBody>
          <a:bodyPr/>
          <a:lstStyle/>
          <a:p>
            <a:r>
              <a:rPr lang="ja-JP" altLang="en-US" dirty="0"/>
              <a:t>リターン</a:t>
            </a:r>
          </a:p>
        </p:txBody>
      </p:sp>
      <p:sp>
        <p:nvSpPr>
          <p:cNvPr id="19" name="スライド番号プレースホルダー 18">
            <a:extLst>
              <a:ext uri="{FF2B5EF4-FFF2-40B4-BE49-F238E27FC236}">
                <a16:creationId xmlns:a16="http://schemas.microsoft.com/office/drawing/2014/main" id="{8C9B8DF1-B3AB-844B-AA80-8C5954D8E1E3}"/>
              </a:ext>
            </a:extLst>
          </p:cNvPr>
          <p:cNvSpPr>
            <a:spLocks noGrp="1"/>
          </p:cNvSpPr>
          <p:nvPr>
            <p:ph type="sldNum" sz="quarter" idx="15"/>
          </p:nvPr>
        </p:nvSpPr>
        <p:spPr/>
        <p:txBody>
          <a:bodyPr/>
          <a:lstStyle/>
          <a:p>
            <a:fld id="{D25A7422-5852-4FCB-8C25-D442DB577CD0}" type="slidenum">
              <a:rPr kumimoji="1" lang="ja-JP" altLang="en-US" smtClean="0"/>
              <a:pPr/>
              <a:t>23</a:t>
            </a:fld>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10064" y="2874978"/>
            <a:ext cx="2381250" cy="142875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2891" y="2874978"/>
            <a:ext cx="3288998" cy="693136"/>
          </a:xfrm>
          <a:prstGeom prst="rect">
            <a:avLst/>
          </a:prstGeom>
        </p:spPr>
        <p:style>
          <a:lnRef idx="2">
            <a:schemeClr val="accent1"/>
          </a:lnRef>
          <a:fillRef idx="1">
            <a:schemeClr val="lt1"/>
          </a:fillRef>
          <a:effectRef idx="0">
            <a:schemeClr val="accent1"/>
          </a:effectRef>
          <a:fontRef idx="minor">
            <a:schemeClr val="dk1"/>
          </a:fontRef>
        </p:style>
      </p:pic>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12891" y="3653323"/>
            <a:ext cx="3288998" cy="644095"/>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pic>
      <p:cxnSp>
        <p:nvCxnSpPr>
          <p:cNvPr id="8" name="直線矢印コネクタ 7"/>
          <p:cNvCxnSpPr>
            <a:stCxn id="4" idx="3"/>
            <a:endCxn id="5" idx="1"/>
          </p:cNvCxnSpPr>
          <p:nvPr/>
        </p:nvCxnSpPr>
        <p:spPr>
          <a:xfrm flipV="1">
            <a:off x="5791314" y="3221546"/>
            <a:ext cx="1221577" cy="367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線矢印コネクタ 8"/>
          <p:cNvCxnSpPr>
            <a:stCxn id="4" idx="3"/>
            <a:endCxn id="6" idx="1"/>
          </p:cNvCxnSpPr>
          <p:nvPr/>
        </p:nvCxnSpPr>
        <p:spPr>
          <a:xfrm>
            <a:off x="5791314" y="3589353"/>
            <a:ext cx="1221577" cy="386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テキスト ボックス 12"/>
          <p:cNvSpPr txBox="1"/>
          <p:nvPr/>
        </p:nvSpPr>
        <p:spPr>
          <a:xfrm>
            <a:off x="6124132" y="2874978"/>
            <a:ext cx="555941" cy="307777"/>
          </a:xfrm>
          <a:prstGeom prst="rect">
            <a:avLst/>
          </a:prstGeom>
          <a:noFill/>
        </p:spPr>
        <p:txBody>
          <a:bodyPr wrap="square" rtlCol="0">
            <a:spAutoFit/>
          </a:bodyPr>
          <a:lstStyle/>
          <a:p>
            <a:r>
              <a:rPr kumimoji="1" lang="en-US" altLang="ja-JP" sz="1400" dirty="0">
                <a:solidFill>
                  <a:srgbClr val="0070C0"/>
                </a:solidFill>
                <a:latin typeface="+mn-ea"/>
              </a:rPr>
              <a:t>OK</a:t>
            </a:r>
            <a:endParaRPr kumimoji="1" lang="ja-JP" altLang="en-US" sz="1400">
              <a:solidFill>
                <a:srgbClr val="0070C0"/>
              </a:solidFill>
              <a:latin typeface="+mn-ea"/>
            </a:endParaRPr>
          </a:p>
        </p:txBody>
      </p:sp>
      <p:sp>
        <p:nvSpPr>
          <p:cNvPr id="14" name="テキスト ボックス 13"/>
          <p:cNvSpPr txBox="1"/>
          <p:nvPr/>
        </p:nvSpPr>
        <p:spPr>
          <a:xfrm>
            <a:off x="5831704" y="4043151"/>
            <a:ext cx="1140797" cy="307777"/>
          </a:xfrm>
          <a:prstGeom prst="rect">
            <a:avLst/>
          </a:prstGeom>
          <a:noFill/>
        </p:spPr>
        <p:txBody>
          <a:bodyPr wrap="square" rtlCol="0">
            <a:spAutoFit/>
          </a:bodyPr>
          <a:lstStyle/>
          <a:p>
            <a:r>
              <a:rPr lang="ja-JP" altLang="en-US" sz="1400" dirty="0">
                <a:solidFill>
                  <a:srgbClr val="FF0000"/>
                </a:solidFill>
                <a:latin typeface="+mn-ea"/>
              </a:rPr>
              <a:t>キャンセル</a:t>
            </a:r>
            <a:endParaRPr kumimoji="1" lang="ja-JP" altLang="en-US" sz="1400" dirty="0">
              <a:solidFill>
                <a:srgbClr val="FF0000"/>
              </a:solidFill>
              <a:latin typeface="+mn-ea"/>
            </a:endParaRPr>
          </a:p>
        </p:txBody>
      </p:sp>
      <p:sp>
        <p:nvSpPr>
          <p:cNvPr id="17" name="テキスト ボックス 16"/>
          <p:cNvSpPr txBox="1"/>
          <p:nvPr/>
        </p:nvSpPr>
        <p:spPr>
          <a:xfrm>
            <a:off x="10436124" y="3028866"/>
            <a:ext cx="39716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r>
              <a:rPr kumimoji="1" lang="ja-JP" altLang="en-US" dirty="0">
                <a:latin typeface="+mn-ea"/>
              </a:rPr>
              <a:t>真</a:t>
            </a:r>
          </a:p>
        </p:txBody>
      </p:sp>
      <p:sp>
        <p:nvSpPr>
          <p:cNvPr id="18" name="テキスト ボックス 17"/>
          <p:cNvSpPr txBox="1"/>
          <p:nvPr/>
        </p:nvSpPr>
        <p:spPr>
          <a:xfrm>
            <a:off x="10436124" y="3782362"/>
            <a:ext cx="37894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nchor="ctr">
            <a:spAutoFit/>
          </a:bodyPr>
          <a:lstStyle/>
          <a:p>
            <a:r>
              <a:rPr lang="ja-JP" altLang="en-US" dirty="0">
                <a:latin typeface="+mn-ea"/>
              </a:rPr>
              <a:t>偽</a:t>
            </a:r>
            <a:endParaRPr kumimoji="1" lang="ja-JP" altLang="en-US" dirty="0">
              <a:latin typeface="+mn-ea"/>
            </a:endParaRPr>
          </a:p>
        </p:txBody>
      </p:sp>
      <p:sp>
        <p:nvSpPr>
          <p:cNvPr id="7" name="正方形/長方形 6">
            <a:extLst>
              <a:ext uri="{FF2B5EF4-FFF2-40B4-BE49-F238E27FC236}">
                <a16:creationId xmlns:a16="http://schemas.microsoft.com/office/drawing/2014/main" id="{2C8C280A-651C-B94A-B9C8-D0A3C9971CA9}"/>
              </a:ext>
            </a:extLst>
          </p:cNvPr>
          <p:cNvSpPr/>
          <p:nvPr/>
        </p:nvSpPr>
        <p:spPr>
          <a:xfrm>
            <a:off x="0" y="2214694"/>
            <a:ext cx="12192000" cy="516280"/>
          </a:xfrm>
          <a:prstGeom prst="rect">
            <a:avLst/>
          </a:prstGeom>
          <a:solidFill>
            <a:schemeClr val="bg1">
              <a:lumMod val="75000"/>
              <a:lumOff val="25000"/>
            </a:schemeClr>
          </a:solidFill>
        </p:spPr>
        <p:txBody>
          <a:bodyPr wrap="square" anchor="ctr">
            <a:noAutofit/>
          </a:bodyPr>
          <a:lstStyle/>
          <a:p>
            <a:r>
              <a:rPr lang="en-US" altLang="ja-JP" sz="2000" b="0">
                <a:solidFill>
                  <a:srgbClr val="9CDCFE"/>
                </a:solidFill>
                <a:effectLst/>
                <a:latin typeface="Menlo" panose="020B0609030804020204" pitchFamily="49" charset="0"/>
              </a:rPr>
              <a:t>					window</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confirm</a:t>
            </a:r>
            <a:r>
              <a:rPr lang="en-US" altLang="ja-JP" sz="2000" b="0">
                <a:solidFill>
                  <a:srgbClr val="D4D4D4"/>
                </a:solidFill>
                <a:effectLst/>
                <a:latin typeface="Menlo" panose="020B0609030804020204" pitchFamily="49" charset="0"/>
              </a:rPr>
              <a:t>(</a:t>
            </a:r>
            <a:r>
              <a:rPr lang="en-US"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気分はどう？</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52164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ッター プレースホルダー 9">
            <a:extLst>
              <a:ext uri="{FF2B5EF4-FFF2-40B4-BE49-F238E27FC236}">
                <a16:creationId xmlns:a16="http://schemas.microsoft.com/office/drawing/2014/main" id="{0832371F-DD63-8E4A-B205-AC0DD3FA9C98}"/>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3" name="コンテンツ プレースホルダー 2"/>
          <p:cNvSpPr>
            <a:spLocks noGrp="1"/>
          </p:cNvSpPr>
          <p:nvPr>
            <p:ph sz="quarter" idx="14"/>
          </p:nvPr>
        </p:nvSpPr>
        <p:spPr/>
        <p:txBody>
          <a:bodyPr>
            <a:noAutofit/>
          </a:bodyPr>
          <a:lstStyle/>
          <a:p>
            <a:r>
              <a:rPr lang="ja-JP" altLang="en-US" dirty="0"/>
              <a:t>基本形</a:t>
            </a:r>
            <a:endParaRPr lang="en-US" altLang="ja-JP" dirty="0"/>
          </a:p>
          <a:p>
            <a:pPr marL="0" indent="0">
              <a:lnSpc>
                <a:spcPts val="1560"/>
              </a:lnSpc>
              <a:buNone/>
            </a:pPr>
            <a:r>
              <a:rPr lang="ja-JP" altLang="en-US" sz="1800" b="1" dirty="0"/>
              <a:t>　　</a:t>
            </a:r>
            <a:r>
              <a:rPr lang="en-US" altLang="ja-JP" sz="1800" b="1" dirty="0"/>
              <a:t>if (</a:t>
            </a:r>
            <a:r>
              <a:rPr lang="ja-JP" altLang="en-US" sz="1800" b="1" dirty="0"/>
              <a:t>条件式①</a:t>
            </a:r>
            <a:r>
              <a:rPr lang="en-US" altLang="ja-JP" sz="1800" b="1" dirty="0"/>
              <a:t>) {</a:t>
            </a:r>
          </a:p>
          <a:p>
            <a:pPr marL="0" indent="0">
              <a:lnSpc>
                <a:spcPts val="1560"/>
              </a:lnSpc>
              <a:buNone/>
            </a:pPr>
            <a:r>
              <a:rPr lang="ja-JP" altLang="en-US" sz="1800" b="1" dirty="0"/>
              <a:t>　　　　条件式①が真であれば実行</a:t>
            </a:r>
          </a:p>
          <a:p>
            <a:pPr marL="0" indent="0">
              <a:lnSpc>
                <a:spcPts val="1560"/>
              </a:lnSpc>
              <a:buNone/>
            </a:pPr>
            <a:r>
              <a:rPr lang="ja-JP" altLang="en-US" sz="1800" b="1" dirty="0"/>
              <a:t>　　</a:t>
            </a:r>
            <a:r>
              <a:rPr lang="en-US" altLang="ja-JP" sz="1800" b="1" dirty="0"/>
              <a:t>} else if (</a:t>
            </a:r>
            <a:r>
              <a:rPr lang="ja-JP" altLang="en-US" sz="1800" b="1" dirty="0"/>
              <a:t>条件式②</a:t>
            </a:r>
            <a:r>
              <a:rPr lang="en-US" altLang="ja-JP" sz="1800" b="1" dirty="0"/>
              <a:t>) {</a:t>
            </a:r>
          </a:p>
          <a:p>
            <a:pPr marL="0" indent="0">
              <a:lnSpc>
                <a:spcPts val="1560"/>
              </a:lnSpc>
              <a:buNone/>
            </a:pPr>
            <a:r>
              <a:rPr lang="ja-JP" altLang="en-US" sz="1800" b="1" dirty="0"/>
              <a:t>　　　　条件式②で真であれば実行</a:t>
            </a:r>
          </a:p>
          <a:p>
            <a:pPr marL="0" indent="0">
              <a:lnSpc>
                <a:spcPts val="1560"/>
              </a:lnSpc>
              <a:buNone/>
            </a:pPr>
            <a:r>
              <a:rPr lang="ja-JP" altLang="en-US" sz="1800" b="1" dirty="0"/>
              <a:t>　　</a:t>
            </a:r>
            <a:r>
              <a:rPr lang="en-US" altLang="ja-JP" sz="1800" b="1" dirty="0"/>
              <a:t>}</a:t>
            </a:r>
            <a:r>
              <a:rPr lang="ja-JP" altLang="en-US" sz="1800" b="1" dirty="0"/>
              <a:t> </a:t>
            </a:r>
            <a:r>
              <a:rPr lang="en-US" altLang="ja-JP" sz="1800" b="1" dirty="0"/>
              <a:t>else {</a:t>
            </a:r>
          </a:p>
          <a:p>
            <a:pPr marL="0" indent="0">
              <a:lnSpc>
                <a:spcPts val="1560"/>
              </a:lnSpc>
              <a:buNone/>
            </a:pPr>
            <a:r>
              <a:rPr lang="ja-JP" altLang="en-US" sz="1800" b="1" dirty="0"/>
              <a:t>　　　　上記の条件に当てはまらない場合に実行</a:t>
            </a:r>
            <a:endParaRPr lang="en-US" altLang="ja-JP" sz="1800" b="1" dirty="0"/>
          </a:p>
          <a:p>
            <a:pPr marL="0" indent="0">
              <a:lnSpc>
                <a:spcPts val="1560"/>
              </a:lnSpc>
              <a:buNone/>
            </a:pPr>
            <a:r>
              <a:rPr lang="ja-JP" altLang="en-US" sz="1800" b="1" dirty="0"/>
              <a:t>　　</a:t>
            </a:r>
            <a:r>
              <a:rPr lang="en-US" altLang="ja-JP" sz="1800" b="1" dirty="0"/>
              <a:t>}</a:t>
            </a:r>
          </a:p>
          <a:p>
            <a:endParaRPr lang="en-US" altLang="ja-JP" dirty="0"/>
          </a:p>
          <a:p>
            <a:r>
              <a:rPr lang="ja-JP" altLang="en-US"/>
              <a:t>補足</a:t>
            </a:r>
            <a:endParaRPr lang="en-US" altLang="ja-JP" dirty="0"/>
          </a:p>
          <a:p>
            <a:pPr lvl="1"/>
            <a:r>
              <a:rPr lang="en-US" altLang="ja-JP" dirty="0"/>
              <a:t>else</a:t>
            </a:r>
            <a:r>
              <a:rPr lang="ja-JP" altLang="en-US" dirty="0"/>
              <a:t>以降は省略可能（条件に当てはまらなければ処理をしなくていい</a:t>
            </a:r>
            <a:r>
              <a:rPr lang="ja-JP" altLang="en-US"/>
              <a:t>とき）</a:t>
            </a:r>
            <a:endParaRPr lang="en-US" altLang="ja-JP" dirty="0"/>
          </a:p>
          <a:p>
            <a:pPr lvl="1"/>
            <a:r>
              <a:rPr lang="ja-JP" altLang="en-US"/>
              <a:t>条件</a:t>
            </a:r>
            <a:r>
              <a:rPr lang="ja-JP" altLang="en-US" dirty="0"/>
              <a:t>が一つだけならば、</a:t>
            </a:r>
            <a:r>
              <a:rPr lang="en-US" altLang="ja-JP" dirty="0"/>
              <a:t>else if</a:t>
            </a:r>
            <a:r>
              <a:rPr lang="ja-JP" altLang="en-US"/>
              <a:t>も不要</a:t>
            </a:r>
            <a:endParaRPr lang="en-US" altLang="ja-JP" dirty="0"/>
          </a:p>
          <a:p>
            <a:pPr lvl="1"/>
            <a:r>
              <a:rPr lang="ja-JP" altLang="en-US"/>
              <a:t>条件式</a:t>
            </a:r>
            <a:r>
              <a:rPr lang="ja-JP" altLang="en-US" dirty="0"/>
              <a:t>は色々な書き方ができる（後述する演算子を参照）</a:t>
            </a:r>
            <a:endParaRPr lang="en-US" altLang="ja-JP" dirty="0"/>
          </a:p>
        </p:txBody>
      </p:sp>
      <p:sp>
        <p:nvSpPr>
          <p:cNvPr id="2" name="タイトル 1"/>
          <p:cNvSpPr>
            <a:spLocks noGrp="1"/>
          </p:cNvSpPr>
          <p:nvPr>
            <p:ph type="title"/>
          </p:nvPr>
        </p:nvSpPr>
        <p:spPr/>
        <p:txBody>
          <a:bodyPr>
            <a:normAutofit/>
          </a:bodyPr>
          <a:lstStyle/>
          <a:p>
            <a:r>
              <a:rPr lang="ja-JP" altLang="en-US" dirty="0"/>
              <a:t>条件分岐① </a:t>
            </a:r>
            <a:r>
              <a:rPr lang="en-US" altLang="ja-JP" dirty="0"/>
              <a:t>if</a:t>
            </a:r>
            <a:r>
              <a:rPr lang="ja-JP" altLang="en-US" dirty="0"/>
              <a:t>文</a:t>
            </a:r>
          </a:p>
        </p:txBody>
      </p:sp>
      <p:sp>
        <p:nvSpPr>
          <p:cNvPr id="11" name="スライド番号プレースホルダー 10">
            <a:extLst>
              <a:ext uri="{FF2B5EF4-FFF2-40B4-BE49-F238E27FC236}">
                <a16:creationId xmlns:a16="http://schemas.microsoft.com/office/drawing/2014/main" id="{1DA313CD-BC52-0F4F-B271-9A0D4097A875}"/>
              </a:ext>
            </a:extLst>
          </p:cNvPr>
          <p:cNvSpPr>
            <a:spLocks noGrp="1"/>
          </p:cNvSpPr>
          <p:nvPr>
            <p:ph type="sldNum" sz="quarter" idx="15"/>
          </p:nvPr>
        </p:nvSpPr>
        <p:spPr/>
        <p:txBody>
          <a:bodyPr/>
          <a:lstStyle/>
          <a:p>
            <a:fld id="{D25A7422-5852-4FCB-8C25-D442DB577CD0}" type="slidenum">
              <a:rPr kumimoji="1" lang="ja-JP" altLang="en-US" smtClean="0"/>
              <a:pPr/>
              <a:t>24</a:t>
            </a:fld>
            <a:endParaRPr kumimoji="1" lang="ja-JP" altLang="en-US"/>
          </a:p>
        </p:txBody>
      </p:sp>
      <p:sp>
        <p:nvSpPr>
          <p:cNvPr id="5" name="正方形/長方形 4">
            <a:extLst>
              <a:ext uri="{FF2B5EF4-FFF2-40B4-BE49-F238E27FC236}">
                <a16:creationId xmlns:a16="http://schemas.microsoft.com/office/drawing/2014/main" id="{2ECCE28B-EE80-1142-B2C2-ED347DE5191D}"/>
              </a:ext>
            </a:extLst>
          </p:cNvPr>
          <p:cNvSpPr/>
          <p:nvPr/>
        </p:nvSpPr>
        <p:spPr>
          <a:xfrm>
            <a:off x="6830729" y="1738837"/>
            <a:ext cx="4854341" cy="1670970"/>
          </a:xfrm>
          <a:prstGeom prst="rect">
            <a:avLst/>
          </a:prstGeom>
          <a:solidFill>
            <a:schemeClr val="bg1">
              <a:lumMod val="75000"/>
              <a:lumOff val="25000"/>
            </a:schemeClr>
          </a:solidFill>
        </p:spPr>
        <p:txBody>
          <a:bodyPr wrap="square">
            <a:spAutoFit/>
          </a:bodyPr>
          <a:lstStyle/>
          <a:p>
            <a:pPr>
              <a:lnSpc>
                <a:spcPct val="150000"/>
              </a:lnSpc>
            </a:pPr>
            <a:r>
              <a:rPr lang="en" altLang="ja-JP" sz="1400" dirty="0">
                <a:solidFill>
                  <a:srgbClr val="C586C0"/>
                </a:solidFill>
                <a:latin typeface="Menlo" panose="020B0609030804020204" pitchFamily="49" charset="0"/>
              </a:rPr>
              <a:t>if</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window</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confirm</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a:t>
            </a:r>
            <a:r>
              <a:rPr lang="ja-JP" altLang="en-US" sz="1400" dirty="0">
                <a:solidFill>
                  <a:srgbClr val="CE9178"/>
                </a:solidFill>
                <a:latin typeface="Menlo" panose="020B0609030804020204" pitchFamily="49" charset="0"/>
              </a:rPr>
              <a:t>ゲームを開始しますか？</a:t>
            </a:r>
            <a:r>
              <a:rPr lang="en-US" altLang="ja-JP" sz="1400" dirty="0">
                <a:solidFill>
                  <a:srgbClr val="CE9178"/>
                </a:solidFill>
                <a:latin typeface="Menlo" panose="020B0609030804020204" pitchFamily="49" charset="0"/>
              </a:rPr>
              <a:t>'</a:t>
            </a:r>
            <a:r>
              <a:rPr lang="en-US" altLang="ja-JP" sz="1400" dirty="0">
                <a:solidFill>
                  <a:srgbClr val="D4D4D4"/>
                </a:solidFill>
                <a:latin typeface="Menlo" panose="020B0609030804020204" pitchFamily="49" charset="0"/>
              </a:rPr>
              <a:t>)) {</a:t>
            </a:r>
          </a:p>
          <a:p>
            <a:pPr>
              <a:lnSpc>
                <a:spcPct val="150000"/>
              </a:lnSpc>
            </a:pPr>
            <a:r>
              <a:rPr lang="en" altLang="ja-JP" sz="1400" dirty="0">
                <a:solidFill>
                  <a:srgbClr val="9CDCFE"/>
                </a:solidFill>
                <a:latin typeface="Menlo" panose="020B0609030804020204" pitchFamily="49" charset="0"/>
              </a:rPr>
              <a:t>  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'START!'</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D4D4D4"/>
                </a:solidFill>
                <a:latin typeface="Menlo" panose="020B0609030804020204" pitchFamily="49" charset="0"/>
              </a:rPr>
              <a:t>} </a:t>
            </a:r>
            <a:r>
              <a:rPr lang="en" altLang="ja-JP" sz="1400" dirty="0">
                <a:solidFill>
                  <a:srgbClr val="C586C0"/>
                </a:solidFill>
                <a:latin typeface="Menlo" panose="020B0609030804020204" pitchFamily="49" charset="0"/>
              </a:rPr>
              <a:t>else</a:t>
            </a:r>
            <a:r>
              <a:rPr lang="en" altLang="ja-JP" sz="1400" dirty="0">
                <a:solidFill>
                  <a:srgbClr val="D4D4D4"/>
                </a:solidFill>
                <a:latin typeface="Menlo" panose="020B0609030804020204" pitchFamily="49" charset="0"/>
              </a:rPr>
              <a:t> {</a:t>
            </a:r>
          </a:p>
          <a:p>
            <a:pPr>
              <a:lnSpc>
                <a:spcPct val="150000"/>
              </a:lnSpc>
            </a:pPr>
            <a:r>
              <a:rPr lang="en" altLang="ja-JP" sz="1400" dirty="0">
                <a:solidFill>
                  <a:srgbClr val="9CDCFE"/>
                </a:solidFill>
                <a:latin typeface="Menlo" panose="020B0609030804020204" pitchFamily="49" charset="0"/>
              </a:rPr>
              <a:t>  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'END!'</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73510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ッター プレースホルダー 9">
            <a:extLst>
              <a:ext uri="{FF2B5EF4-FFF2-40B4-BE49-F238E27FC236}">
                <a16:creationId xmlns:a16="http://schemas.microsoft.com/office/drawing/2014/main" id="{594F3B9B-D077-CD4A-BC7F-3F219EF3FF6F}"/>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p:txBody>
          <a:bodyPr>
            <a:normAutofit/>
          </a:bodyPr>
          <a:lstStyle/>
          <a:p>
            <a:r>
              <a:rPr lang="ja-JP" altLang="en-US"/>
              <a:t>基本形</a:t>
            </a:r>
            <a:endParaRPr lang="en-US" altLang="ja-JP" dirty="0"/>
          </a:p>
          <a:p>
            <a:pPr marL="0" indent="0">
              <a:buNone/>
            </a:pPr>
            <a:r>
              <a:rPr lang="en-US" altLang="ja-JP" dirty="0"/>
              <a:t>	</a:t>
            </a:r>
            <a:r>
              <a:rPr lang="ja-JP" altLang="en-US" b="1"/>
              <a:t>条件式 </a:t>
            </a:r>
            <a:r>
              <a:rPr lang="en-US" altLang="ja-JP" b="1" dirty="0"/>
              <a:t>? </a:t>
            </a:r>
            <a:r>
              <a:rPr lang="ja-JP" altLang="en-US" b="1" dirty="0"/>
              <a:t>条件式が真であれば返す値 </a:t>
            </a:r>
            <a:r>
              <a:rPr lang="en-US" altLang="ja-JP" b="1" dirty="0"/>
              <a:t>: </a:t>
            </a:r>
            <a:r>
              <a:rPr lang="ja-JP" altLang="en-US" b="1" dirty="0"/>
              <a:t>条件式が偽であれば返す値</a:t>
            </a:r>
            <a:endParaRPr lang="en-US" altLang="ja-JP" b="1" dirty="0"/>
          </a:p>
          <a:p>
            <a:endParaRPr lang="en-US" altLang="ja-JP" b="1" dirty="0"/>
          </a:p>
          <a:p>
            <a:endParaRPr lang="en-US" altLang="ja-JP" dirty="0"/>
          </a:p>
          <a:p>
            <a:r>
              <a:rPr lang="ja-JP" altLang="en-US"/>
              <a:t>注意点</a:t>
            </a:r>
            <a:endParaRPr lang="en-US" altLang="ja-JP" dirty="0"/>
          </a:p>
          <a:p>
            <a:pPr lvl="1"/>
            <a:r>
              <a:rPr lang="ja-JP" altLang="en-US"/>
              <a:t>複雑</a:t>
            </a:r>
            <a:r>
              <a:rPr lang="ja-JP" altLang="en-US" dirty="0"/>
              <a:t>な条件で利用すると、かえって</a:t>
            </a:r>
            <a:r>
              <a:rPr lang="ja-JP" altLang="en-US"/>
              <a:t>読みにくくなる</a:t>
            </a:r>
            <a:endParaRPr lang="en-US" altLang="ja-JP" dirty="0"/>
          </a:p>
          <a:p>
            <a:pPr lvl="1"/>
            <a:r>
              <a:rPr lang="en-US" altLang="ja-JP" dirty="0"/>
              <a:t>if-else</a:t>
            </a:r>
            <a:r>
              <a:rPr lang="ja-JP" altLang="en-US" dirty="0"/>
              <a:t>に代わるものではない</a:t>
            </a:r>
            <a:endParaRPr lang="en-US" altLang="ja-JP" dirty="0"/>
          </a:p>
        </p:txBody>
      </p:sp>
      <p:sp>
        <p:nvSpPr>
          <p:cNvPr id="2" name="タイトル 1"/>
          <p:cNvSpPr>
            <a:spLocks noGrp="1"/>
          </p:cNvSpPr>
          <p:nvPr>
            <p:ph type="title"/>
          </p:nvPr>
        </p:nvSpPr>
        <p:spPr/>
        <p:txBody>
          <a:bodyPr>
            <a:normAutofit/>
          </a:bodyPr>
          <a:lstStyle/>
          <a:p>
            <a:r>
              <a:rPr lang="ja-JP" altLang="en-US"/>
              <a:t>補足）三項演算子</a:t>
            </a:r>
          </a:p>
        </p:txBody>
      </p:sp>
      <p:sp>
        <p:nvSpPr>
          <p:cNvPr id="14" name="スライド番号プレースホルダー 13">
            <a:extLst>
              <a:ext uri="{FF2B5EF4-FFF2-40B4-BE49-F238E27FC236}">
                <a16:creationId xmlns:a16="http://schemas.microsoft.com/office/drawing/2014/main" id="{4CEF2178-D206-324A-8F19-63D8B8D678D8}"/>
              </a:ext>
            </a:extLst>
          </p:cNvPr>
          <p:cNvSpPr>
            <a:spLocks noGrp="1"/>
          </p:cNvSpPr>
          <p:nvPr>
            <p:ph type="sldNum" sz="quarter" idx="15"/>
          </p:nvPr>
        </p:nvSpPr>
        <p:spPr/>
        <p:txBody>
          <a:bodyPr/>
          <a:lstStyle/>
          <a:p>
            <a:fld id="{D25A7422-5852-4FCB-8C25-D442DB577CD0}" type="slidenum">
              <a:rPr kumimoji="1" lang="ja-JP" altLang="en-US" smtClean="0"/>
              <a:pPr/>
              <a:t>25</a:t>
            </a:fld>
            <a:endParaRPr kumimoji="1" lang="ja-JP" altLang="en-US"/>
          </a:p>
        </p:txBody>
      </p:sp>
      <p:sp>
        <p:nvSpPr>
          <p:cNvPr id="6" name="正方形/長方形 5">
            <a:extLst>
              <a:ext uri="{FF2B5EF4-FFF2-40B4-BE49-F238E27FC236}">
                <a16:creationId xmlns:a16="http://schemas.microsoft.com/office/drawing/2014/main" id="{78261DDE-EFEC-BE42-B532-5C3ECA8A13BC}"/>
              </a:ext>
            </a:extLst>
          </p:cNvPr>
          <p:cNvSpPr/>
          <p:nvPr/>
        </p:nvSpPr>
        <p:spPr>
          <a:xfrm>
            <a:off x="0" y="2385619"/>
            <a:ext cx="12191999" cy="473206"/>
          </a:xfrm>
          <a:prstGeom prst="rect">
            <a:avLst/>
          </a:prstGeom>
          <a:solidFill>
            <a:schemeClr val="bg1">
              <a:lumMod val="75000"/>
              <a:lumOff val="25000"/>
            </a:schemeClr>
          </a:solidFill>
        </p:spPr>
        <p:txBody>
          <a:bodyPr wrap="square">
            <a:spAutoFit/>
          </a:bodyPr>
          <a:lstStyle/>
          <a:p>
            <a:pPr algn="ctr">
              <a:lnSpc>
                <a:spcPct val="150000"/>
              </a:lnSpc>
            </a:pPr>
            <a:r>
              <a:rPr lang="en-US" altLang="ja-JP" dirty="0">
                <a:solidFill>
                  <a:schemeClr val="accent1"/>
                </a:solidFill>
                <a:latin typeface="Menlo" panose="020B0609030804020204" pitchFamily="49" charset="0"/>
              </a:rPr>
              <a:t>const </a:t>
            </a:r>
            <a:r>
              <a:rPr lang="en-US" altLang="ja-JP" dirty="0">
                <a:solidFill>
                  <a:srgbClr val="9CDCFE"/>
                </a:solidFill>
                <a:latin typeface="Menlo" panose="020B0609030804020204" pitchFamily="49" charset="0"/>
              </a:rPr>
              <a:t>price </a:t>
            </a:r>
            <a:r>
              <a:rPr lang="en" altLang="ja-JP" dirty="0">
                <a:solidFill>
                  <a:srgbClr val="D4D4D4"/>
                </a:solidFill>
                <a:latin typeface="Menlo" panose="020B0609030804020204" pitchFamily="49" charset="0"/>
              </a:rPr>
              <a:t>=</a:t>
            </a:r>
            <a:r>
              <a:rPr lang="en-US" altLang="ja-JP" dirty="0">
                <a:solidFill>
                  <a:srgbClr val="9CDCFE"/>
                </a:solidFill>
                <a:latin typeface="Menlo" panose="020B0609030804020204" pitchFamily="49" charset="0"/>
              </a:rPr>
              <a:t> </a:t>
            </a:r>
            <a:r>
              <a:rPr lang="en" altLang="ja-JP" dirty="0">
                <a:solidFill>
                  <a:srgbClr val="9CDCFE"/>
                </a:solidFill>
                <a:latin typeface="Menlo" panose="020B0609030804020204" pitchFamily="49" charset="0"/>
              </a:rPr>
              <a:t>license</a:t>
            </a:r>
            <a:r>
              <a:rPr lang="en" altLang="ja-JP" dirty="0">
                <a:solidFill>
                  <a:srgbClr val="D4D4D4"/>
                </a:solidFill>
                <a:latin typeface="Menlo" panose="020B0609030804020204" pitchFamily="49" charset="0"/>
              </a:rPr>
              <a:t> === </a:t>
            </a:r>
            <a:r>
              <a:rPr lang="en" altLang="ja-JP" dirty="0">
                <a:solidFill>
                  <a:srgbClr val="CE9178"/>
                </a:solidFill>
                <a:latin typeface="Menlo" panose="020B0609030804020204" pitchFamily="49" charset="0"/>
              </a:rPr>
              <a:t>'</a:t>
            </a:r>
            <a:r>
              <a:rPr lang="ja-JP" altLang="en-US">
                <a:solidFill>
                  <a:srgbClr val="CE9178"/>
                </a:solidFill>
                <a:latin typeface="Menlo" panose="020B0609030804020204" pitchFamily="49" charset="0"/>
              </a:rPr>
              <a:t>スタンダードコース</a:t>
            </a:r>
            <a:r>
              <a:rPr lang="en-US" altLang="ja-JP" dirty="0">
                <a:solidFill>
                  <a:srgbClr val="CE9178"/>
                </a:solidFill>
                <a:latin typeface="Menlo" panose="020B0609030804020204" pitchFamily="49" charset="0"/>
              </a:rPr>
              <a:t>'</a:t>
            </a:r>
            <a:r>
              <a:rPr lang="ja-JP" altLang="en-US">
                <a:solidFill>
                  <a:srgbClr val="D4D4D4"/>
                </a:solidFill>
                <a:latin typeface="Menlo" panose="020B0609030804020204" pitchFamily="49" charset="0"/>
              </a:rPr>
              <a:t> </a:t>
            </a:r>
            <a:r>
              <a:rPr lang="en-US" altLang="ja-JP" dirty="0">
                <a:solidFill>
                  <a:srgbClr val="D4D4D4"/>
                </a:solidFill>
                <a:latin typeface="Menlo" panose="020B0609030804020204" pitchFamily="49" charset="0"/>
              </a:rPr>
              <a:t>? </a:t>
            </a:r>
            <a:r>
              <a:rPr lang="en-US" altLang="ja-JP" dirty="0">
                <a:solidFill>
                  <a:srgbClr val="B5CEA8"/>
                </a:solidFill>
                <a:latin typeface="Menlo" panose="020B0609030804020204" pitchFamily="49" charset="0"/>
              </a:rPr>
              <a:t>1500</a:t>
            </a:r>
            <a:r>
              <a:rPr lang="ja-JP" altLang="en-US">
                <a:solidFill>
                  <a:srgbClr val="D4D4D4"/>
                </a:solidFill>
                <a:latin typeface="Menlo" panose="020B0609030804020204" pitchFamily="49" charset="0"/>
              </a:rPr>
              <a:t> </a:t>
            </a:r>
            <a:r>
              <a:rPr lang="en-US" altLang="ja-JP" dirty="0">
                <a:solidFill>
                  <a:srgbClr val="D4D4D4"/>
                </a:solidFill>
                <a:latin typeface="Menlo" panose="020B0609030804020204" pitchFamily="49" charset="0"/>
              </a:rPr>
              <a:t>: </a:t>
            </a:r>
            <a:r>
              <a:rPr lang="en-US" altLang="ja-JP" dirty="0">
                <a:solidFill>
                  <a:srgbClr val="B5CEA8"/>
                </a:solidFill>
                <a:latin typeface="Menlo" panose="020B0609030804020204" pitchFamily="49" charset="0"/>
              </a:rPr>
              <a:t>780</a:t>
            </a:r>
            <a:r>
              <a:rPr lang="en-US" altLang="ja-JP" dirty="0">
                <a:solidFill>
                  <a:srgbClr val="D4D4D4"/>
                </a:solidFill>
                <a:latin typeface="Menlo" panose="020B0609030804020204" pitchFamily="49" charset="0"/>
              </a:rPr>
              <a:t>;</a:t>
            </a:r>
            <a:endParaRPr lang="en-US" altLang="ja-JP" b="0" dirty="0">
              <a:solidFill>
                <a:srgbClr val="D4D4D4"/>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5B3B2D77-C7CF-964A-8EC1-AB65F8D29C03}"/>
              </a:ext>
            </a:extLst>
          </p:cNvPr>
          <p:cNvSpPr/>
          <p:nvPr/>
        </p:nvSpPr>
        <p:spPr>
          <a:xfrm>
            <a:off x="0" y="5139368"/>
            <a:ext cx="12174675" cy="1034899"/>
          </a:xfrm>
          <a:prstGeom prst="rect">
            <a:avLst/>
          </a:prstGeom>
          <a:solidFill>
            <a:schemeClr val="bg1">
              <a:lumMod val="75000"/>
              <a:lumOff val="25000"/>
            </a:schemeClr>
          </a:solidFill>
        </p:spPr>
        <p:txBody>
          <a:bodyPr wrap="square">
            <a:spAutoFit/>
          </a:bodyPr>
          <a:lstStyle/>
          <a:p>
            <a:pPr algn="r">
              <a:lnSpc>
                <a:spcPct val="150000"/>
              </a:lnSpc>
            </a:pPr>
            <a:r>
              <a:rPr lang="en" altLang="ja-JP" sz="1400" dirty="0">
                <a:solidFill>
                  <a:srgbClr val="9CDCFE"/>
                </a:solidFill>
                <a:latin typeface="Menlo" panose="020B0609030804020204" pitchFamily="49" charset="0"/>
              </a:rPr>
              <a:t>window</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confirm</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a:t>
            </a:r>
            <a:r>
              <a:rPr lang="ja-JP" altLang="en-US" sz="1400">
                <a:solidFill>
                  <a:srgbClr val="CE9178"/>
                </a:solidFill>
                <a:latin typeface="Menlo" panose="020B0609030804020204" pitchFamily="49" charset="0"/>
              </a:rPr>
              <a:t>ゲームを開始しますか？</a:t>
            </a:r>
            <a:r>
              <a:rPr lang="en-US" altLang="ja-JP" sz="1400" dirty="0">
                <a:solidFill>
                  <a:srgbClr val="CE9178"/>
                </a:solidFill>
                <a:latin typeface="Menlo" panose="020B0609030804020204" pitchFamily="49" charset="0"/>
              </a:rPr>
              <a:t>'</a:t>
            </a:r>
            <a:r>
              <a:rPr lang="en-US" altLang="ja-JP" sz="1400" dirty="0">
                <a:solidFill>
                  <a:srgbClr val="D4D4D4"/>
                </a:solidFill>
                <a:latin typeface="Menlo" panose="020B0609030804020204" pitchFamily="49" charset="0"/>
              </a:rPr>
              <a:t>) ? </a:t>
            </a:r>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'START!'</a:t>
            </a:r>
            <a:r>
              <a:rPr lang="en" altLang="ja-JP" sz="1400" dirty="0">
                <a:solidFill>
                  <a:srgbClr val="D4D4D4"/>
                </a:solidFill>
                <a:latin typeface="Menlo" panose="020B0609030804020204" pitchFamily="49" charset="0"/>
              </a:rPr>
              <a:t>) : </a:t>
            </a:r>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'END!'</a:t>
            </a:r>
            <a:r>
              <a:rPr lang="en" altLang="ja-JP" sz="1400" dirty="0">
                <a:solidFill>
                  <a:srgbClr val="D4D4D4"/>
                </a:solidFill>
                <a:latin typeface="Menlo" panose="020B0609030804020204" pitchFamily="49" charset="0"/>
              </a:rPr>
              <a:t>);</a:t>
            </a:r>
          </a:p>
          <a:p>
            <a:pPr algn="r">
              <a:lnSpc>
                <a:spcPct val="150000"/>
              </a:lnSpc>
            </a:pPr>
            <a:endParaRPr lang="en" altLang="ja-JP" sz="1400" dirty="0">
              <a:solidFill>
                <a:srgbClr val="9CDCFE"/>
              </a:solidFill>
              <a:latin typeface="Menlo" panose="020B0609030804020204" pitchFamily="49" charset="0"/>
            </a:endParaRPr>
          </a:p>
          <a:p>
            <a:pPr algn="r">
              <a:lnSpc>
                <a:spcPct val="150000"/>
              </a:lnSpc>
            </a:pPr>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window</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confirm</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a:t>
            </a:r>
            <a:r>
              <a:rPr lang="ja-JP" altLang="en-US" sz="1400">
                <a:solidFill>
                  <a:srgbClr val="CE9178"/>
                </a:solidFill>
                <a:latin typeface="Menlo" panose="020B0609030804020204" pitchFamily="49" charset="0"/>
              </a:rPr>
              <a:t>ゲームを開始しますか？</a:t>
            </a:r>
            <a:r>
              <a:rPr lang="en-US" altLang="ja-JP" sz="1400" dirty="0">
                <a:solidFill>
                  <a:srgbClr val="CE9178"/>
                </a:solidFill>
                <a:latin typeface="Menlo" panose="020B0609030804020204" pitchFamily="49" charset="0"/>
              </a:rPr>
              <a:t>'</a:t>
            </a:r>
            <a:r>
              <a:rPr lang="en-US" altLang="ja-JP" sz="1400" dirty="0">
                <a:solidFill>
                  <a:srgbClr val="D4D4D4"/>
                </a:solidFill>
                <a:latin typeface="Menlo" panose="020B0609030804020204" pitchFamily="49" charset="0"/>
              </a:rPr>
              <a:t>) ? </a:t>
            </a:r>
            <a:r>
              <a:rPr lang="en-US" altLang="ja-JP" sz="1400" dirty="0">
                <a:solidFill>
                  <a:srgbClr val="CE9178"/>
                </a:solidFill>
                <a:latin typeface="Menlo" panose="020B0609030804020204" pitchFamily="49" charset="0"/>
              </a:rPr>
              <a:t>'</a:t>
            </a:r>
            <a:r>
              <a:rPr lang="en" altLang="ja-JP" sz="1400" dirty="0">
                <a:solidFill>
                  <a:srgbClr val="CE9178"/>
                </a:solidFill>
                <a:latin typeface="Menlo" panose="020B0609030804020204" pitchFamily="49" charset="0"/>
              </a:rPr>
              <a:t>START!'</a:t>
            </a:r>
            <a:r>
              <a:rPr lang="en" altLang="ja-JP" sz="1400" dirty="0">
                <a:solidFill>
                  <a:srgbClr val="D4D4D4"/>
                </a:solidFill>
                <a:latin typeface="Menlo" panose="020B0609030804020204" pitchFamily="49" charset="0"/>
              </a:rPr>
              <a:t> : </a:t>
            </a:r>
            <a:r>
              <a:rPr lang="en" altLang="ja-JP" sz="1400" dirty="0">
                <a:solidFill>
                  <a:srgbClr val="CE9178"/>
                </a:solidFill>
                <a:latin typeface="Menlo" panose="020B0609030804020204" pitchFamily="49" charset="0"/>
              </a:rPr>
              <a:t>'END!'</a:t>
            </a:r>
            <a:r>
              <a:rPr lang="en" altLang="ja-JP" sz="1400" dirty="0">
                <a:solidFill>
                  <a:srgbClr val="D4D4D4"/>
                </a:solidFill>
                <a:latin typeface="Menlo" panose="020B0609030804020204" pitchFamily="49" charset="0"/>
              </a:rPr>
              <a:t>);</a:t>
            </a:r>
          </a:p>
        </p:txBody>
      </p:sp>
      <p:pic>
        <p:nvPicPr>
          <p:cNvPr id="15" name="図 14">
            <a:extLst>
              <a:ext uri="{FF2B5EF4-FFF2-40B4-BE49-F238E27FC236}">
                <a16:creationId xmlns:a16="http://schemas.microsoft.com/office/drawing/2014/main" id="{E909E467-B945-3242-9EE3-A5B1EAE8CA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939146">
            <a:off x="3807199" y="5464603"/>
            <a:ext cx="670620" cy="670620"/>
          </a:xfrm>
          <a:prstGeom prst="rect">
            <a:avLst/>
          </a:prstGeom>
        </p:spPr>
      </p:pic>
      <p:sp>
        <p:nvSpPr>
          <p:cNvPr id="4" name="テキスト ボックス 3">
            <a:extLst>
              <a:ext uri="{FF2B5EF4-FFF2-40B4-BE49-F238E27FC236}">
                <a16:creationId xmlns:a16="http://schemas.microsoft.com/office/drawing/2014/main" id="{D130A5B5-A40C-3547-97CC-10F527552E4B}"/>
              </a:ext>
            </a:extLst>
          </p:cNvPr>
          <p:cNvSpPr txBox="1"/>
          <p:nvPr/>
        </p:nvSpPr>
        <p:spPr>
          <a:xfrm>
            <a:off x="3461997" y="2984557"/>
            <a:ext cx="7850226" cy="307777"/>
          </a:xfrm>
          <a:prstGeom prst="rect">
            <a:avLst/>
          </a:prstGeom>
          <a:noFill/>
        </p:spPr>
        <p:txBody>
          <a:bodyPr wrap="none" rtlCol="0">
            <a:spAutoFit/>
          </a:bodyPr>
          <a:lstStyle/>
          <a:p>
            <a:r>
              <a:rPr kumimoji="1" lang="ja-JP" altLang="en-US" sz="1400">
                <a:solidFill>
                  <a:schemeClr val="bg1">
                    <a:lumMod val="75000"/>
                    <a:lumOff val="25000"/>
                  </a:schemeClr>
                </a:solidFill>
                <a:latin typeface="+mn-ea"/>
              </a:rPr>
              <a:t>→ 変数</a:t>
            </a:r>
            <a:r>
              <a:rPr kumimoji="1" lang="en-US" altLang="ja-JP" sz="1400" dirty="0">
                <a:solidFill>
                  <a:schemeClr val="bg1">
                    <a:lumMod val="75000"/>
                    <a:lumOff val="25000"/>
                  </a:schemeClr>
                </a:solidFill>
                <a:latin typeface="+mn-ea"/>
              </a:rPr>
              <a:t>license</a:t>
            </a:r>
            <a:r>
              <a:rPr kumimoji="1" lang="ja-JP" altLang="en-US" sz="1400">
                <a:solidFill>
                  <a:schemeClr val="bg1">
                    <a:lumMod val="75000"/>
                    <a:lumOff val="25000"/>
                  </a:schemeClr>
                </a:solidFill>
                <a:latin typeface="+mn-ea"/>
              </a:rPr>
              <a:t>の中身が「</a:t>
            </a:r>
            <a:r>
              <a:rPr lang="ja-JP" altLang="en-US" sz="1400">
                <a:solidFill>
                  <a:schemeClr val="bg1">
                    <a:lumMod val="75000"/>
                    <a:lumOff val="25000"/>
                  </a:schemeClr>
                </a:solidFill>
                <a:latin typeface="Menlo" panose="020B0609030804020204" pitchFamily="49" charset="0"/>
              </a:rPr>
              <a:t>スタンダードコース</a:t>
            </a:r>
            <a:r>
              <a:rPr kumimoji="1" lang="ja-JP" altLang="en-US" sz="1400">
                <a:solidFill>
                  <a:schemeClr val="bg1">
                    <a:lumMod val="75000"/>
                    <a:lumOff val="25000"/>
                  </a:schemeClr>
                </a:solidFill>
                <a:latin typeface="+mn-ea"/>
              </a:rPr>
              <a:t>」なら</a:t>
            </a:r>
            <a:r>
              <a:rPr kumimoji="1" lang="en-US" altLang="ja-JP" sz="1400" dirty="0">
                <a:solidFill>
                  <a:schemeClr val="bg1">
                    <a:lumMod val="75000"/>
                    <a:lumOff val="25000"/>
                  </a:schemeClr>
                </a:solidFill>
                <a:latin typeface="+mn-ea"/>
              </a:rPr>
              <a:t>1500</a:t>
            </a:r>
            <a:r>
              <a:rPr kumimoji="1" lang="ja-JP" altLang="en-US" sz="1400">
                <a:solidFill>
                  <a:schemeClr val="bg1">
                    <a:lumMod val="75000"/>
                    <a:lumOff val="25000"/>
                  </a:schemeClr>
                </a:solidFill>
                <a:latin typeface="+mn-ea"/>
              </a:rPr>
              <a:t>を、違ったら</a:t>
            </a:r>
            <a:r>
              <a:rPr kumimoji="1" lang="en-US" altLang="ja-JP" sz="1400" dirty="0">
                <a:solidFill>
                  <a:schemeClr val="bg1">
                    <a:lumMod val="75000"/>
                    <a:lumOff val="25000"/>
                  </a:schemeClr>
                </a:solidFill>
                <a:latin typeface="+mn-ea"/>
              </a:rPr>
              <a:t>780</a:t>
            </a:r>
            <a:r>
              <a:rPr kumimoji="1" lang="ja-JP" altLang="en-US" sz="1400">
                <a:solidFill>
                  <a:schemeClr val="bg1">
                    <a:lumMod val="75000"/>
                    <a:lumOff val="25000"/>
                  </a:schemeClr>
                </a:solidFill>
                <a:latin typeface="+mn-ea"/>
              </a:rPr>
              <a:t>を変数</a:t>
            </a:r>
            <a:r>
              <a:rPr kumimoji="1" lang="en-US" altLang="ja-JP" sz="1400" dirty="0">
                <a:solidFill>
                  <a:schemeClr val="bg1">
                    <a:lumMod val="75000"/>
                    <a:lumOff val="25000"/>
                  </a:schemeClr>
                </a:solidFill>
                <a:latin typeface="+mn-ea"/>
              </a:rPr>
              <a:t>price</a:t>
            </a:r>
            <a:r>
              <a:rPr kumimoji="1" lang="ja-JP" altLang="en-US" sz="1400">
                <a:solidFill>
                  <a:schemeClr val="bg1">
                    <a:lumMod val="75000"/>
                    <a:lumOff val="25000"/>
                  </a:schemeClr>
                </a:solidFill>
                <a:latin typeface="+mn-ea"/>
              </a:rPr>
              <a:t>に代入</a:t>
            </a:r>
          </a:p>
        </p:txBody>
      </p:sp>
      <p:sp>
        <p:nvSpPr>
          <p:cNvPr id="16" name="角丸四角形 26">
            <a:extLst>
              <a:ext uri="{FF2B5EF4-FFF2-40B4-BE49-F238E27FC236}">
                <a16:creationId xmlns:a16="http://schemas.microsoft.com/office/drawing/2014/main" id="{82C98D2E-952E-B943-A83B-5FE9966DC8A9}"/>
              </a:ext>
            </a:extLst>
          </p:cNvPr>
          <p:cNvSpPr/>
          <p:nvPr/>
        </p:nvSpPr>
        <p:spPr>
          <a:xfrm>
            <a:off x="4064064" y="2441862"/>
            <a:ext cx="5968114" cy="385789"/>
          </a:xfrm>
          <a:prstGeom prst="roundRect">
            <a:avLst/>
          </a:prstGeom>
          <a:no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endParaRPr kumimoji="1" lang="ja-JP" altLang="en-US" sz="1400" dirty="0">
              <a:solidFill>
                <a:schemeClr val="tx1">
                  <a:lumMod val="75000"/>
                  <a:lumOff val="25000"/>
                </a:schemeClr>
              </a:solidFill>
              <a:latin typeface="+mn-ea"/>
            </a:endParaRPr>
          </a:p>
        </p:txBody>
      </p:sp>
      <p:sp>
        <p:nvSpPr>
          <p:cNvPr id="12" name="テキスト ボックス 11">
            <a:extLst>
              <a:ext uri="{FF2B5EF4-FFF2-40B4-BE49-F238E27FC236}">
                <a16:creationId xmlns:a16="http://schemas.microsoft.com/office/drawing/2014/main" id="{C2A647C3-8A0B-7C43-A820-FE574C97D04B}"/>
              </a:ext>
            </a:extLst>
          </p:cNvPr>
          <p:cNvSpPr txBox="1"/>
          <p:nvPr/>
        </p:nvSpPr>
        <p:spPr>
          <a:xfrm>
            <a:off x="2767256" y="5802794"/>
            <a:ext cx="1172116" cy="261610"/>
          </a:xfrm>
          <a:prstGeom prst="rect">
            <a:avLst/>
          </a:prstGeom>
          <a:noFill/>
        </p:spPr>
        <p:txBody>
          <a:bodyPr wrap="none" rtlCol="0">
            <a:spAutoFit/>
          </a:bodyPr>
          <a:lstStyle/>
          <a:p>
            <a:pPr algn="l"/>
            <a:r>
              <a:rPr lang="ja-JP" altLang="en-US" sz="1100" dirty="0">
                <a:latin typeface="+mn-ea"/>
              </a:rPr>
              <a:t>より良い書き方</a:t>
            </a:r>
            <a:endParaRPr kumimoji="1" lang="ja-JP" altLang="en-US" sz="1100" dirty="0">
              <a:latin typeface="+mn-ea"/>
            </a:endParaRPr>
          </a:p>
        </p:txBody>
      </p:sp>
    </p:spTree>
    <p:extLst>
      <p:ext uri="{BB962C8B-B14F-4D97-AF65-F5344CB8AC3E}">
        <p14:creationId xmlns:p14="http://schemas.microsoft.com/office/powerpoint/2010/main" val="216772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F3345EE1-0D9B-884C-B1C0-B0D7A5A7AB6B}"/>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a:xfrm>
            <a:off x="438149" y="1314448"/>
            <a:ext cx="11496676" cy="5257379"/>
          </a:xfrm>
          <a:ln>
            <a:noFill/>
          </a:ln>
        </p:spPr>
        <p:txBody>
          <a:bodyPr>
            <a:normAutofit/>
          </a:bodyPr>
          <a:lstStyle/>
          <a:p>
            <a:r>
              <a:rPr lang="ja-JP" altLang="en-US"/>
              <a:t>データを格納するもの（箱）</a:t>
            </a:r>
            <a:endParaRPr lang="en-US" altLang="ja-JP" dirty="0"/>
          </a:p>
          <a:p>
            <a:pPr marL="0" indent="0">
              <a:buNone/>
            </a:pPr>
            <a:endParaRPr lang="en-US" altLang="ja-JP" dirty="0"/>
          </a:p>
          <a:p>
            <a:pPr marL="457200" indent="-457200">
              <a:buFont typeface="+mj-lt"/>
              <a:buAutoNum type="arabicPeriod"/>
            </a:pPr>
            <a:r>
              <a:rPr lang="ja-JP" altLang="en-US" sz="2000"/>
              <a:t>変数</a:t>
            </a:r>
            <a:r>
              <a:rPr lang="ja-JP" altLang="en-US" sz="2000" dirty="0"/>
              <a:t>を</a:t>
            </a:r>
            <a:r>
              <a:rPr lang="ja-JP" altLang="en-US" sz="2000">
                <a:solidFill>
                  <a:schemeClr val="accent6"/>
                </a:solidFill>
              </a:rPr>
              <a:t>定義</a:t>
            </a:r>
            <a:r>
              <a:rPr lang="ja-JP" altLang="en-US" sz="2000"/>
              <a:t>して</a:t>
            </a:r>
            <a:r>
              <a:rPr lang="ja-JP" altLang="en-US" sz="2000" dirty="0"/>
              <a:t>データを</a:t>
            </a:r>
            <a:r>
              <a:rPr lang="ja-JP" altLang="en-US" sz="2000">
                <a:solidFill>
                  <a:schemeClr val="accent6"/>
                </a:solidFill>
              </a:rPr>
              <a:t>代入</a:t>
            </a:r>
            <a:r>
              <a:rPr lang="ja-JP" altLang="en-US" sz="2000"/>
              <a:t>する</a:t>
            </a:r>
            <a:endParaRPr lang="en-US" altLang="ja-JP" sz="2000" dirty="0"/>
          </a:p>
          <a:p>
            <a:pPr marL="335090" lvl="1" indent="0">
              <a:buNone/>
            </a:pPr>
            <a:endParaRPr lang="en-US" altLang="ja-JP" dirty="0"/>
          </a:p>
          <a:p>
            <a:pPr marL="335090" lvl="1" indent="0">
              <a:buNone/>
            </a:pPr>
            <a:endParaRPr lang="en-US" altLang="ja-JP" dirty="0"/>
          </a:p>
          <a:p>
            <a:pPr marL="457200" indent="-457200">
              <a:buFont typeface="+mj-lt"/>
              <a:buAutoNum type="arabicPeriod"/>
            </a:pPr>
            <a:r>
              <a:rPr lang="ja-JP" altLang="en-US" sz="2000"/>
              <a:t>変数</a:t>
            </a:r>
            <a:r>
              <a:rPr lang="ja-JP" altLang="en-US" sz="2000" dirty="0"/>
              <a:t>のデータ</a:t>
            </a:r>
            <a:r>
              <a:rPr lang="ja-JP" altLang="en-US" sz="2000"/>
              <a:t>で</a:t>
            </a:r>
            <a:r>
              <a:rPr lang="ja-JP" altLang="en-US" sz="2000">
                <a:solidFill>
                  <a:schemeClr val="accent6"/>
                </a:solidFill>
              </a:rPr>
              <a:t>条件分岐</a:t>
            </a:r>
            <a:endParaRPr lang="en-US" altLang="ja-JP" sz="2000" dirty="0">
              <a:solidFill>
                <a:schemeClr val="accent6"/>
              </a:solidFill>
            </a:endParaRPr>
          </a:p>
        </p:txBody>
      </p:sp>
      <p:sp>
        <p:nvSpPr>
          <p:cNvPr id="2" name="タイトル 1"/>
          <p:cNvSpPr>
            <a:spLocks noGrp="1"/>
          </p:cNvSpPr>
          <p:nvPr>
            <p:ph type="title"/>
          </p:nvPr>
        </p:nvSpPr>
        <p:spPr/>
        <p:txBody>
          <a:bodyPr/>
          <a:lstStyle/>
          <a:p>
            <a:r>
              <a:rPr lang="ja-JP" altLang="en-US" dirty="0"/>
              <a:t>変数</a:t>
            </a:r>
          </a:p>
        </p:txBody>
      </p:sp>
      <p:sp>
        <p:nvSpPr>
          <p:cNvPr id="14" name="スライド番号プレースホルダー 13">
            <a:extLst>
              <a:ext uri="{FF2B5EF4-FFF2-40B4-BE49-F238E27FC236}">
                <a16:creationId xmlns:a16="http://schemas.microsoft.com/office/drawing/2014/main" id="{C09C9E54-2F44-1C4C-85BD-0BC271A78561}"/>
              </a:ext>
            </a:extLst>
          </p:cNvPr>
          <p:cNvSpPr>
            <a:spLocks noGrp="1"/>
          </p:cNvSpPr>
          <p:nvPr>
            <p:ph type="sldNum" sz="quarter" idx="15"/>
          </p:nvPr>
        </p:nvSpPr>
        <p:spPr/>
        <p:txBody>
          <a:bodyPr/>
          <a:lstStyle/>
          <a:p>
            <a:fld id="{D25A7422-5852-4FCB-8C25-D442DB577CD0}" type="slidenum">
              <a:rPr kumimoji="1" lang="ja-JP" altLang="en-US" smtClean="0"/>
              <a:pPr/>
              <a:t>26</a:t>
            </a:fld>
            <a:endParaRPr kumimoji="1" lang="ja-JP" altLang="en-US"/>
          </a:p>
        </p:txBody>
      </p:sp>
      <p:pic>
        <p:nvPicPr>
          <p:cNvPr id="8" name="図 7"/>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8750080" y="1667481"/>
            <a:ext cx="654907" cy="463586"/>
          </a:xfrm>
          <a:prstGeom prst="rect">
            <a:avLst/>
          </a:prstGeom>
        </p:spPr>
      </p:pic>
      <p:sp>
        <p:nvSpPr>
          <p:cNvPr id="9" name="テキスト ボックス 8"/>
          <p:cNvSpPr txBox="1"/>
          <p:nvPr/>
        </p:nvSpPr>
        <p:spPr>
          <a:xfrm>
            <a:off x="8390507" y="2095758"/>
            <a:ext cx="1124464" cy="369332"/>
          </a:xfrm>
          <a:prstGeom prst="rect">
            <a:avLst/>
          </a:prstGeom>
          <a:solidFill>
            <a:srgbClr val="FFC00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en-US" altLang="ja-JP" dirty="0">
                <a:latin typeface="+mn-ea"/>
              </a:rPr>
              <a:t>answer</a:t>
            </a:r>
            <a:endParaRPr kumimoji="1" lang="ja-JP" altLang="en-US">
              <a:latin typeface="+mn-ea"/>
            </a:endParaRPr>
          </a:p>
        </p:txBody>
      </p:sp>
      <p:sp>
        <p:nvSpPr>
          <p:cNvPr id="6" name="正方形/長方形 5"/>
          <p:cNvSpPr/>
          <p:nvPr/>
        </p:nvSpPr>
        <p:spPr>
          <a:xfrm>
            <a:off x="10274407" y="1729997"/>
            <a:ext cx="800219" cy="338554"/>
          </a:xfrm>
          <a:prstGeom prst="rect">
            <a:avLst/>
          </a:prstGeom>
          <a:solidFill>
            <a:schemeClr val="accent2"/>
          </a:solidFill>
          <a:effectLst>
            <a:outerShdw blurRad="76200" dir="18900000" sy="23000" kx="-1200000" algn="bl" rotWithShape="0">
              <a:prstClr val="black">
                <a:alpha val="20000"/>
              </a:prstClr>
            </a:outerShdw>
          </a:effectLst>
        </p:spPr>
        <p:style>
          <a:lnRef idx="1">
            <a:schemeClr val="accent1"/>
          </a:lnRef>
          <a:fillRef idx="2">
            <a:schemeClr val="accent1"/>
          </a:fillRef>
          <a:effectRef idx="1">
            <a:schemeClr val="accent1"/>
          </a:effectRef>
          <a:fontRef idx="minor">
            <a:schemeClr val="dk1"/>
          </a:fontRef>
        </p:style>
        <p:txBody>
          <a:bodyPr wrap="none">
            <a:spAutoFit/>
          </a:bodyPr>
          <a:lstStyle/>
          <a:p>
            <a:r>
              <a:rPr lang="ja-JP" altLang="en-US" sz="1600" dirty="0">
                <a:latin typeface="+mn-ea"/>
              </a:rPr>
              <a:t>疲れた</a:t>
            </a:r>
            <a:endParaRPr lang="en-US" altLang="ja-JP" sz="1600" dirty="0">
              <a:latin typeface="+mn-ea"/>
            </a:endParaRPr>
          </a:p>
        </p:txBody>
      </p:sp>
      <p:pic>
        <p:nvPicPr>
          <p:cNvPr id="12" name="図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994832">
            <a:off x="9501586" y="1332170"/>
            <a:ext cx="670620" cy="670620"/>
          </a:xfrm>
          <a:prstGeom prst="rect">
            <a:avLst/>
          </a:prstGeom>
        </p:spPr>
      </p:pic>
      <p:sp>
        <p:nvSpPr>
          <p:cNvPr id="19" name="テキスト ボックス 18"/>
          <p:cNvSpPr txBox="1"/>
          <p:nvPr/>
        </p:nvSpPr>
        <p:spPr>
          <a:xfrm>
            <a:off x="7137782" y="5647507"/>
            <a:ext cx="4797041" cy="646331"/>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latin typeface="+mn-ea"/>
              </a:rPr>
              <a:t>『=』</a:t>
            </a:r>
            <a:r>
              <a:rPr kumimoji="1" lang="ja-JP" altLang="en-US" dirty="0">
                <a:latin typeface="+mn-ea"/>
              </a:rPr>
              <a:t>は「右のデータ」を「左に代入する」</a:t>
            </a:r>
            <a:endParaRPr kumimoji="1" lang="en-US" altLang="ja-JP" dirty="0">
              <a:latin typeface="+mn-ea"/>
            </a:endParaRPr>
          </a:p>
          <a:p>
            <a:r>
              <a:rPr lang="ja-JP" altLang="en-US" dirty="0">
                <a:latin typeface="+mn-ea"/>
              </a:rPr>
              <a:t>　</a:t>
            </a:r>
            <a:r>
              <a:rPr lang="en-US" altLang="ja-JP" dirty="0">
                <a:latin typeface="+mn-ea"/>
              </a:rPr>
              <a:t> </a:t>
            </a:r>
            <a:r>
              <a:rPr kumimoji="1" lang="ja-JP" altLang="en-US" dirty="0">
                <a:latin typeface="+mn-ea"/>
              </a:rPr>
              <a:t>という意味（</a:t>
            </a:r>
            <a:r>
              <a:rPr kumimoji="1" lang="ja-JP" altLang="en-US" dirty="0">
                <a:solidFill>
                  <a:srgbClr val="FF0000"/>
                </a:solidFill>
                <a:latin typeface="+mn-ea"/>
              </a:rPr>
              <a:t>等しいではない</a:t>
            </a:r>
            <a:r>
              <a:rPr kumimoji="1" lang="ja-JP" altLang="en-US" dirty="0">
                <a:latin typeface="+mn-ea"/>
              </a:rPr>
              <a:t>）</a:t>
            </a:r>
            <a:endParaRPr kumimoji="1" lang="en-US" altLang="ja-JP" dirty="0">
              <a:latin typeface="+mn-ea"/>
            </a:endParaRPr>
          </a:p>
        </p:txBody>
      </p:sp>
      <p:pic>
        <p:nvPicPr>
          <p:cNvPr id="20" name="図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7464" y="5467056"/>
            <a:ext cx="408793" cy="360901"/>
          </a:xfrm>
          <a:prstGeom prst="rect">
            <a:avLst/>
          </a:prstGeom>
        </p:spPr>
      </p:pic>
      <p:sp>
        <p:nvSpPr>
          <p:cNvPr id="4" name="正方形/長方形 3">
            <a:extLst>
              <a:ext uri="{FF2B5EF4-FFF2-40B4-BE49-F238E27FC236}">
                <a16:creationId xmlns:a16="http://schemas.microsoft.com/office/drawing/2014/main" id="{6D3EF3DE-4FDF-C949-8A1D-8A15D25E7067}"/>
              </a:ext>
            </a:extLst>
          </p:cNvPr>
          <p:cNvSpPr/>
          <p:nvPr/>
        </p:nvSpPr>
        <p:spPr>
          <a:xfrm>
            <a:off x="0" y="2903356"/>
            <a:ext cx="12192000" cy="505838"/>
          </a:xfrm>
          <a:prstGeom prst="rect">
            <a:avLst/>
          </a:prstGeom>
          <a:solidFill>
            <a:schemeClr val="bg1">
              <a:lumMod val="75000"/>
              <a:lumOff val="25000"/>
            </a:schemeClr>
          </a:solidFill>
        </p:spPr>
        <p:txBody>
          <a:bodyPr wrap="square" anchor="ctr">
            <a:noAutofit/>
          </a:bodyPr>
          <a:lstStyle/>
          <a:p>
            <a:pPr lvl="3"/>
            <a:r>
              <a:rPr lang="en-US" altLang="ja-JP" sz="2000" b="0">
                <a:solidFill>
                  <a:srgbClr val="569CD6"/>
                </a:solidFill>
                <a:effectLst/>
                <a:latin typeface="Menlo" panose="020B0609030804020204" pitchFamily="49" charset="0"/>
              </a:rPr>
              <a:t>const</a:t>
            </a:r>
            <a:r>
              <a:rPr lang="en-US" altLang="ja-JP" sz="2000" b="0">
                <a:solidFill>
                  <a:srgbClr val="D4D4D4"/>
                </a:solidFill>
                <a:effectLst/>
                <a:latin typeface="Menlo" panose="020B0609030804020204" pitchFamily="49" charset="0"/>
              </a:rPr>
              <a:t> </a:t>
            </a:r>
            <a:r>
              <a:rPr lang="en-US" altLang="ja-JP" sz="2000" b="0">
                <a:solidFill>
                  <a:srgbClr val="4FC1FF"/>
                </a:solidFill>
                <a:effectLst/>
                <a:latin typeface="Menlo" panose="020B0609030804020204" pitchFamily="49" charset="0"/>
              </a:rPr>
              <a:t>answer</a:t>
            </a:r>
            <a:r>
              <a:rPr lang="en-US" altLang="ja-JP" sz="2000" b="0">
                <a:solidFill>
                  <a:srgbClr val="D4D4D4"/>
                </a:solidFill>
                <a:effectLst/>
                <a:latin typeface="Menlo" panose="020B0609030804020204" pitchFamily="49" charset="0"/>
              </a:rPr>
              <a:t> = </a:t>
            </a:r>
            <a:r>
              <a:rPr lang="en-US" altLang="ja-JP" sz="2000" b="0">
                <a:solidFill>
                  <a:srgbClr val="9CDCFE"/>
                </a:solidFill>
                <a:effectLst/>
                <a:latin typeface="Menlo" panose="020B0609030804020204" pitchFamily="49" charset="0"/>
              </a:rPr>
              <a:t>window</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prompt</a:t>
            </a:r>
            <a:r>
              <a:rPr lang="en-US" altLang="ja-JP" sz="2000" b="0">
                <a:solidFill>
                  <a:srgbClr val="D4D4D4"/>
                </a:solidFill>
                <a:effectLst/>
                <a:latin typeface="Menlo" panose="020B0609030804020204" pitchFamily="49" charset="0"/>
              </a:rPr>
              <a:t>(</a:t>
            </a:r>
            <a:r>
              <a:rPr lang="en-US"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元気ですか</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a:t>
            </a:r>
          </a:p>
        </p:txBody>
      </p:sp>
      <p:sp>
        <p:nvSpPr>
          <p:cNvPr id="5" name="正方形/長方形 4">
            <a:extLst>
              <a:ext uri="{FF2B5EF4-FFF2-40B4-BE49-F238E27FC236}">
                <a16:creationId xmlns:a16="http://schemas.microsoft.com/office/drawing/2014/main" id="{185BA71E-8BD5-3B4E-9FCB-B21F791989C4}"/>
              </a:ext>
            </a:extLst>
          </p:cNvPr>
          <p:cNvSpPr/>
          <p:nvPr/>
        </p:nvSpPr>
        <p:spPr>
          <a:xfrm>
            <a:off x="0" y="4143056"/>
            <a:ext cx="12192000" cy="1284049"/>
          </a:xfrm>
          <a:prstGeom prst="rect">
            <a:avLst/>
          </a:prstGeom>
          <a:solidFill>
            <a:schemeClr val="bg1">
              <a:lumMod val="75000"/>
              <a:lumOff val="25000"/>
            </a:schemeClr>
          </a:solidFill>
        </p:spPr>
        <p:txBody>
          <a:bodyPr wrap="square" anchor="ctr">
            <a:noAutofit/>
          </a:bodyPr>
          <a:lstStyle/>
          <a:p>
            <a:pPr lvl="3"/>
            <a:r>
              <a:rPr lang="en-US" altLang="ja-JP" sz="2000" b="0">
                <a:solidFill>
                  <a:srgbClr val="C586C0"/>
                </a:solidFill>
                <a:effectLst/>
                <a:latin typeface="Menlo" panose="020B0609030804020204" pitchFamily="49" charset="0"/>
              </a:rPr>
              <a:t>if</a:t>
            </a:r>
            <a:r>
              <a:rPr lang="en-US" altLang="ja-JP" sz="2000" b="0">
                <a:solidFill>
                  <a:srgbClr val="D4D4D4"/>
                </a:solidFill>
                <a:effectLst/>
                <a:latin typeface="Menlo" panose="020B0609030804020204" pitchFamily="49" charset="0"/>
              </a:rPr>
              <a:t> (</a:t>
            </a:r>
            <a:r>
              <a:rPr lang="en-US" altLang="ja-JP" sz="2000" b="0">
                <a:solidFill>
                  <a:srgbClr val="9CDCFE"/>
                </a:solidFill>
                <a:effectLst/>
                <a:latin typeface="Menlo" panose="020B0609030804020204" pitchFamily="49" charset="0"/>
              </a:rPr>
              <a:t>answer</a:t>
            </a:r>
            <a:r>
              <a:rPr lang="en-US" altLang="ja-JP" sz="2000" b="0">
                <a:solidFill>
                  <a:srgbClr val="D4D4D4"/>
                </a:solidFill>
                <a:effectLst/>
                <a:latin typeface="Menlo" panose="020B0609030804020204" pitchFamily="49" charset="0"/>
              </a:rPr>
              <a:t> === </a:t>
            </a:r>
            <a:r>
              <a:rPr lang="en-US"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疲れた</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 {</a:t>
            </a:r>
          </a:p>
          <a:p>
            <a:pPr lvl="3"/>
            <a:r>
              <a:rPr lang="en-US" altLang="ja-JP" sz="2000" b="0">
                <a:solidFill>
                  <a:srgbClr val="9CDCFE"/>
                </a:solidFill>
                <a:effectLst/>
                <a:latin typeface="Menlo" panose="020B0609030804020204" pitchFamily="49" charset="0"/>
              </a:rPr>
              <a:t>  console</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log</a:t>
            </a:r>
            <a:r>
              <a:rPr lang="en-US" altLang="ja-JP" sz="2000" b="0">
                <a:solidFill>
                  <a:srgbClr val="D4D4D4"/>
                </a:solidFill>
                <a:effectLst/>
                <a:latin typeface="Menlo" panose="020B0609030804020204" pitchFamily="49" charset="0"/>
              </a:rPr>
              <a:t>(</a:t>
            </a:r>
            <a:r>
              <a:rPr lang="en-US"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頑張ろう</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a:t>
            </a:r>
          </a:p>
          <a:p>
            <a:pPr lvl="3"/>
            <a:r>
              <a:rPr lang="en-US" altLang="ja-JP" sz="2000" b="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598713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B4CC71DE-5776-4A41-9533-F44441859754}"/>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3" name="コンテンツ プレースホルダー 2"/>
          <p:cNvSpPr>
            <a:spLocks noGrp="1"/>
          </p:cNvSpPr>
          <p:nvPr>
            <p:ph sz="quarter" idx="14"/>
          </p:nvPr>
        </p:nvSpPr>
        <p:spPr>
          <a:xfrm>
            <a:off x="438149" y="1314449"/>
            <a:ext cx="11496676" cy="5469528"/>
          </a:xfrm>
          <a:noFill/>
          <a:ln>
            <a:noFill/>
          </a:ln>
        </p:spPr>
        <p:txBody>
          <a:bodyPr>
            <a:normAutofit lnSpcReduction="10000"/>
          </a:bodyPr>
          <a:lstStyle/>
          <a:p>
            <a:r>
              <a:rPr lang="en-US" altLang="ja-JP" dirty="0"/>
              <a:t>let</a:t>
            </a:r>
            <a:r>
              <a:rPr lang="ja-JP" altLang="en-US" dirty="0"/>
              <a:t>は</a:t>
            </a:r>
            <a:r>
              <a:rPr lang="ja-JP" altLang="en-US" b="1" dirty="0"/>
              <a:t>明示的</a:t>
            </a:r>
            <a:r>
              <a:rPr lang="ja-JP" altLang="en-US" dirty="0"/>
              <a:t>に</a:t>
            </a:r>
            <a:r>
              <a:rPr lang="ja-JP" altLang="en-US" b="1" dirty="0">
                <a:solidFill>
                  <a:schemeClr val="accent6"/>
                </a:solidFill>
              </a:rPr>
              <a:t>変数</a:t>
            </a:r>
            <a:r>
              <a:rPr lang="ja-JP" altLang="en-US" dirty="0"/>
              <a:t>を宣言する</a:t>
            </a:r>
            <a:endParaRPr lang="en-US" altLang="ja-JP" dirty="0"/>
          </a:p>
          <a:p>
            <a:r>
              <a:rPr lang="en-US" altLang="ja-JP" dirty="0"/>
              <a:t>const</a:t>
            </a:r>
            <a:r>
              <a:rPr lang="ja-JP" altLang="en-US" dirty="0"/>
              <a:t>は</a:t>
            </a:r>
            <a:r>
              <a:rPr lang="ja-JP" altLang="en-US" b="1" dirty="0"/>
              <a:t>明示的</a:t>
            </a:r>
            <a:r>
              <a:rPr lang="ja-JP" altLang="en-US" dirty="0"/>
              <a:t>に</a:t>
            </a:r>
            <a:r>
              <a:rPr lang="ja-JP" altLang="en-US" b="1" dirty="0">
                <a:solidFill>
                  <a:schemeClr val="accent1"/>
                </a:solidFill>
              </a:rPr>
              <a:t>定数</a:t>
            </a:r>
            <a:r>
              <a:rPr lang="ja-JP" altLang="en-US" dirty="0"/>
              <a:t>を宣言する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a:p>
            <a:r>
              <a:rPr lang="en-US" altLang="ja-JP" dirty="0"/>
              <a:t>ES6</a:t>
            </a:r>
            <a:r>
              <a:rPr lang="ja-JP" altLang="en-US"/>
              <a:t>では</a:t>
            </a:r>
            <a:r>
              <a:rPr lang="ja-JP" altLang="en-US" dirty="0"/>
              <a:t>、極力</a:t>
            </a:r>
            <a:r>
              <a:rPr lang="en-US" altLang="ja-JP" b="1" dirty="0"/>
              <a:t>const </a:t>
            </a:r>
            <a:r>
              <a:rPr lang="ja-JP" altLang="en-US"/>
              <a:t>を使いそれ</a:t>
            </a:r>
            <a:r>
              <a:rPr lang="ja-JP" altLang="en-US" dirty="0"/>
              <a:t>以外</a:t>
            </a:r>
            <a:r>
              <a:rPr lang="ja-JP" altLang="en-US"/>
              <a:t>は</a:t>
            </a:r>
            <a:r>
              <a:rPr lang="en-US" altLang="ja-JP" b="1" dirty="0"/>
              <a:t>let</a:t>
            </a:r>
            <a:r>
              <a:rPr lang="ja-JP" altLang="en-US"/>
              <a:t>を使うと良い</a:t>
            </a:r>
            <a:endParaRPr lang="en-US" altLang="ja-JP" dirty="0"/>
          </a:p>
          <a:p>
            <a:pPr lvl="1"/>
            <a:r>
              <a:rPr lang="en-US" altLang="ja-JP" b="1" dirty="0"/>
              <a:t>var</a:t>
            </a:r>
            <a:r>
              <a:rPr lang="ja-JP" altLang="en-US"/>
              <a:t>を使うことはほとんどない</a:t>
            </a:r>
            <a:endParaRPr lang="en-US" altLang="ja-JP" dirty="0"/>
          </a:p>
        </p:txBody>
      </p:sp>
      <p:sp>
        <p:nvSpPr>
          <p:cNvPr id="2" name="タイトル 1"/>
          <p:cNvSpPr>
            <a:spLocks noGrp="1"/>
          </p:cNvSpPr>
          <p:nvPr>
            <p:ph type="title"/>
          </p:nvPr>
        </p:nvSpPr>
        <p:spPr/>
        <p:txBody>
          <a:bodyPr>
            <a:normAutofit/>
          </a:bodyPr>
          <a:lstStyle/>
          <a:p>
            <a:r>
              <a:rPr lang="ja-JP" altLang="en-US" dirty="0"/>
              <a:t>補足）</a:t>
            </a:r>
            <a:r>
              <a:rPr lang="en-US" altLang="ja-JP" dirty="0"/>
              <a:t>let/const</a:t>
            </a:r>
            <a:r>
              <a:rPr lang="ja-JP" altLang="en-US" dirty="0"/>
              <a:t>とは？</a:t>
            </a:r>
          </a:p>
        </p:txBody>
      </p:sp>
      <p:sp>
        <p:nvSpPr>
          <p:cNvPr id="14" name="スライド番号プレースホルダー 13">
            <a:extLst>
              <a:ext uri="{FF2B5EF4-FFF2-40B4-BE49-F238E27FC236}">
                <a16:creationId xmlns:a16="http://schemas.microsoft.com/office/drawing/2014/main" id="{87C998E4-C75C-704A-A31B-D3BF5D0E398F}"/>
              </a:ext>
            </a:extLst>
          </p:cNvPr>
          <p:cNvSpPr>
            <a:spLocks noGrp="1"/>
          </p:cNvSpPr>
          <p:nvPr>
            <p:ph type="sldNum" sz="quarter" idx="15"/>
          </p:nvPr>
        </p:nvSpPr>
        <p:spPr/>
        <p:txBody>
          <a:bodyPr/>
          <a:lstStyle/>
          <a:p>
            <a:fld id="{D25A7422-5852-4FCB-8C25-D442DB577CD0}" type="slidenum">
              <a:rPr kumimoji="1" lang="ja-JP" altLang="en-US" smtClean="0"/>
              <a:pPr/>
              <a:t>27</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1376973355"/>
              </p:ext>
            </p:extLst>
          </p:nvPr>
        </p:nvGraphicFramePr>
        <p:xfrm>
          <a:off x="3160767" y="2300308"/>
          <a:ext cx="7776001" cy="2592001"/>
        </p:xfrm>
        <a:graphic>
          <a:graphicData uri="http://schemas.openxmlformats.org/drawingml/2006/table">
            <a:tbl>
              <a:tblPr firstRow="1" bandRow="1">
                <a:tableStyleId>{073A0DAA-6AF3-43AB-8588-CEC1D06C72B9}</a:tableStyleId>
              </a:tblPr>
              <a:tblGrid>
                <a:gridCol w="1602667">
                  <a:extLst>
                    <a:ext uri="{9D8B030D-6E8A-4147-A177-3AD203B41FA5}">
                      <a16:colId xmlns:a16="http://schemas.microsoft.com/office/drawing/2014/main" val="20000"/>
                    </a:ext>
                  </a:extLst>
                </a:gridCol>
                <a:gridCol w="2057778">
                  <a:extLst>
                    <a:ext uri="{9D8B030D-6E8A-4147-A177-3AD203B41FA5}">
                      <a16:colId xmlns:a16="http://schemas.microsoft.com/office/drawing/2014/main" val="20001"/>
                    </a:ext>
                  </a:extLst>
                </a:gridCol>
                <a:gridCol w="2057778">
                  <a:extLst>
                    <a:ext uri="{9D8B030D-6E8A-4147-A177-3AD203B41FA5}">
                      <a16:colId xmlns:a16="http://schemas.microsoft.com/office/drawing/2014/main" val="20002"/>
                    </a:ext>
                  </a:extLst>
                </a:gridCol>
                <a:gridCol w="2057778">
                  <a:extLst>
                    <a:ext uri="{9D8B030D-6E8A-4147-A177-3AD203B41FA5}">
                      <a16:colId xmlns:a16="http://schemas.microsoft.com/office/drawing/2014/main" val="20003"/>
                    </a:ext>
                  </a:extLst>
                </a:gridCol>
              </a:tblGrid>
              <a:tr h="438951">
                <a:tc>
                  <a:txBody>
                    <a:bodyPr/>
                    <a:lstStyle/>
                    <a:p>
                      <a:endParaRPr kumimoji="1" lang="ja-JP" altLang="en-US" sz="1600" b="1" dirty="0">
                        <a:solidFill>
                          <a:schemeClr val="tx1"/>
                        </a:solidFill>
                        <a:latin typeface="+mn-ea"/>
                        <a:ea typeface="+mn-ea"/>
                      </a:endParaRPr>
                    </a:p>
                  </a:txBody>
                  <a:tcPr anchor="ctr"/>
                </a:tc>
                <a:tc>
                  <a:txBody>
                    <a:bodyPr/>
                    <a:lstStyle/>
                    <a:p>
                      <a:pPr algn="ctr"/>
                      <a:r>
                        <a:rPr kumimoji="1" lang="en-US" altLang="ja-JP" sz="1600" b="1" dirty="0">
                          <a:solidFill>
                            <a:schemeClr val="tx1"/>
                          </a:solidFill>
                        </a:rPr>
                        <a:t>var</a:t>
                      </a:r>
                      <a:endParaRPr kumimoji="1" lang="ja-JP" altLang="en-US" sz="1600" b="1" dirty="0">
                        <a:solidFill>
                          <a:schemeClr val="tx1"/>
                        </a:solidFill>
                        <a:latin typeface="+mn-ea"/>
                        <a:ea typeface="+mn-ea"/>
                      </a:endParaRPr>
                    </a:p>
                  </a:txBody>
                  <a:tcPr anchor="ctr"/>
                </a:tc>
                <a:tc>
                  <a:txBody>
                    <a:bodyPr/>
                    <a:lstStyle/>
                    <a:p>
                      <a:pPr algn="ctr"/>
                      <a:r>
                        <a:rPr kumimoji="1" lang="en-US" altLang="ja-JP" sz="1600" b="1" dirty="0">
                          <a:solidFill>
                            <a:schemeClr val="tx1"/>
                          </a:solidFill>
                        </a:rPr>
                        <a:t>let</a:t>
                      </a:r>
                      <a:endParaRPr kumimoji="1" lang="ja-JP" altLang="en-US" sz="1600" b="1" dirty="0">
                        <a:solidFill>
                          <a:schemeClr val="tx1"/>
                        </a:solidFill>
                        <a:latin typeface="+mn-ea"/>
                        <a:ea typeface="+mn-ea"/>
                      </a:endParaRPr>
                    </a:p>
                  </a:txBody>
                  <a:tcPr anchor="ctr"/>
                </a:tc>
                <a:tc>
                  <a:txBody>
                    <a:bodyPr/>
                    <a:lstStyle/>
                    <a:p>
                      <a:pPr algn="ctr"/>
                      <a:r>
                        <a:rPr kumimoji="1" lang="en-US" altLang="ja-JP" sz="1600" b="1" dirty="0">
                          <a:solidFill>
                            <a:schemeClr val="tx1"/>
                          </a:solidFill>
                        </a:rPr>
                        <a:t>const</a:t>
                      </a:r>
                      <a:endParaRPr kumimoji="1" lang="ja-JP" altLang="en-US" sz="1600" b="1">
                        <a:solidFill>
                          <a:schemeClr val="tx1"/>
                        </a:solidFill>
                        <a:latin typeface="+mn-ea"/>
                        <a:ea typeface="+mn-ea"/>
                      </a:endParaRPr>
                    </a:p>
                  </a:txBody>
                  <a:tcPr anchor="ctr"/>
                </a:tc>
                <a:extLst>
                  <a:ext uri="{0D108BD9-81ED-4DB2-BD59-A6C34878D82A}">
                    <a16:rowId xmlns:a16="http://schemas.microsoft.com/office/drawing/2014/main" val="10000"/>
                  </a:ext>
                </a:extLst>
              </a:tr>
              <a:tr h="474880">
                <a:tc>
                  <a:txBody>
                    <a:bodyPr/>
                    <a:lstStyle/>
                    <a:p>
                      <a:pPr algn="ctr"/>
                      <a:r>
                        <a:rPr kumimoji="1" lang="ja-JP" altLang="en-US" sz="1600" b="1" dirty="0">
                          <a:solidFill>
                            <a:schemeClr val="bg1">
                              <a:lumMod val="75000"/>
                              <a:lumOff val="25000"/>
                            </a:schemeClr>
                          </a:solidFill>
                        </a:rPr>
                        <a:t>宣言</a:t>
                      </a:r>
                      <a:endParaRPr kumimoji="1" lang="ja-JP" altLang="en-US" sz="1600" b="1" dirty="0">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var test =</a:t>
                      </a:r>
                      <a:r>
                        <a:rPr kumimoji="1" lang="en-US" altLang="ja-JP" sz="1600" baseline="0" dirty="0">
                          <a:solidFill>
                            <a:schemeClr val="bg1">
                              <a:lumMod val="75000"/>
                              <a:lumOff val="25000"/>
                            </a:schemeClr>
                          </a:solidFill>
                        </a:rPr>
                        <a:t> 10;</a:t>
                      </a:r>
                      <a:endParaRPr kumimoji="1" lang="ja-JP" altLang="en-US" sz="1600" dirty="0">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let</a:t>
                      </a:r>
                      <a:r>
                        <a:rPr kumimoji="1" lang="en-US" altLang="ja-JP" sz="1600" baseline="0" dirty="0">
                          <a:solidFill>
                            <a:schemeClr val="bg1">
                              <a:lumMod val="75000"/>
                              <a:lumOff val="25000"/>
                            </a:schemeClr>
                          </a:solidFill>
                        </a:rPr>
                        <a:t> test = 10;</a:t>
                      </a:r>
                      <a:endParaRPr kumimoji="1" lang="ja-JP" altLang="en-US" sz="1600">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const</a:t>
                      </a:r>
                      <a:r>
                        <a:rPr kumimoji="1" lang="en-US" altLang="ja-JP" sz="1600" baseline="0" dirty="0">
                          <a:solidFill>
                            <a:schemeClr val="bg1">
                              <a:lumMod val="75000"/>
                              <a:lumOff val="25000"/>
                            </a:schemeClr>
                          </a:solidFill>
                        </a:rPr>
                        <a:t> test </a:t>
                      </a:r>
                      <a:r>
                        <a:rPr kumimoji="1" lang="en-US" altLang="ja-JP" sz="1600" dirty="0">
                          <a:solidFill>
                            <a:schemeClr val="bg1">
                              <a:lumMod val="75000"/>
                              <a:lumOff val="25000"/>
                            </a:schemeClr>
                          </a:solidFill>
                        </a:rPr>
                        <a:t>=</a:t>
                      </a:r>
                      <a:r>
                        <a:rPr kumimoji="1" lang="en-US" altLang="ja-JP" sz="1600" baseline="0" dirty="0">
                          <a:solidFill>
                            <a:schemeClr val="bg1">
                              <a:lumMod val="75000"/>
                              <a:lumOff val="25000"/>
                            </a:schemeClr>
                          </a:solidFill>
                        </a:rPr>
                        <a:t> 10;</a:t>
                      </a:r>
                      <a:endParaRPr kumimoji="1" lang="ja-JP" altLang="en-US" sz="1600">
                        <a:solidFill>
                          <a:schemeClr val="bg1">
                            <a:lumMod val="75000"/>
                            <a:lumOff val="25000"/>
                          </a:schemeClr>
                        </a:solidFill>
                        <a:latin typeface="+mn-ea"/>
                        <a:ea typeface="+mn-ea"/>
                      </a:endParaRPr>
                    </a:p>
                  </a:txBody>
                  <a:tcPr anchor="ctr"/>
                </a:tc>
                <a:extLst>
                  <a:ext uri="{0D108BD9-81ED-4DB2-BD59-A6C34878D82A}">
                    <a16:rowId xmlns:a16="http://schemas.microsoft.com/office/drawing/2014/main" val="10001"/>
                  </a:ext>
                </a:extLst>
              </a:tr>
              <a:tr h="474880">
                <a:tc>
                  <a:txBody>
                    <a:bodyPr/>
                    <a:lstStyle/>
                    <a:p>
                      <a:pPr algn="ctr"/>
                      <a:r>
                        <a:rPr kumimoji="1" lang="ja-JP" altLang="en-US" sz="1600" b="1">
                          <a:solidFill>
                            <a:schemeClr val="bg1">
                              <a:lumMod val="75000"/>
                              <a:lumOff val="25000"/>
                            </a:schemeClr>
                          </a:solidFill>
                        </a:rPr>
                        <a:t>再代入</a:t>
                      </a:r>
                      <a:endParaRPr kumimoji="1" lang="ja-JP" altLang="en-US" sz="1600" b="1">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test =</a:t>
                      </a:r>
                      <a:r>
                        <a:rPr kumimoji="1" lang="en-US" altLang="ja-JP" sz="1600" baseline="0" dirty="0">
                          <a:solidFill>
                            <a:schemeClr val="bg1">
                              <a:lumMod val="75000"/>
                              <a:lumOff val="25000"/>
                            </a:schemeClr>
                          </a:solidFill>
                        </a:rPr>
                        <a:t> 20;</a:t>
                      </a:r>
                      <a:endParaRPr kumimoji="1" lang="ja-JP" altLang="en-US" sz="1600" dirty="0">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test =</a:t>
                      </a:r>
                      <a:r>
                        <a:rPr kumimoji="1" lang="en-US" altLang="ja-JP" sz="1600" baseline="0" dirty="0">
                          <a:solidFill>
                            <a:schemeClr val="bg1">
                              <a:lumMod val="75000"/>
                              <a:lumOff val="25000"/>
                            </a:schemeClr>
                          </a:solidFill>
                        </a:rPr>
                        <a:t> 20;</a:t>
                      </a:r>
                      <a:endParaRPr kumimoji="1" lang="ja-JP" altLang="en-US" sz="1600" dirty="0">
                        <a:solidFill>
                          <a:schemeClr val="bg1">
                            <a:lumMod val="75000"/>
                            <a:lumOff val="25000"/>
                          </a:schemeClr>
                        </a:solidFill>
                        <a:latin typeface="+mn-ea"/>
                        <a:ea typeface="+mn-ea"/>
                      </a:endParaRPr>
                    </a:p>
                  </a:txBody>
                  <a:tcPr anchor="ctr"/>
                </a:tc>
                <a:tc>
                  <a:txBody>
                    <a:bodyPr/>
                    <a:lstStyle/>
                    <a:p>
                      <a:pPr algn="ctr"/>
                      <a:r>
                        <a:rPr kumimoji="1" lang="en-US" altLang="ja-JP" sz="1600" dirty="0">
                          <a:solidFill>
                            <a:schemeClr val="bg1">
                              <a:lumMod val="75000"/>
                              <a:lumOff val="25000"/>
                            </a:schemeClr>
                          </a:solidFill>
                        </a:rPr>
                        <a:t>×</a:t>
                      </a:r>
                      <a:r>
                        <a:rPr kumimoji="1" lang="ja-JP" altLang="en-US" sz="1600">
                          <a:solidFill>
                            <a:schemeClr val="bg1">
                              <a:lumMod val="75000"/>
                              <a:lumOff val="25000"/>
                            </a:schemeClr>
                          </a:solidFill>
                        </a:rPr>
                        <a:t> </a:t>
                      </a:r>
                      <a:r>
                        <a:rPr kumimoji="1" lang="ja-JP" altLang="en-US" sz="1200">
                          <a:solidFill>
                            <a:schemeClr val="bg1">
                              <a:lumMod val="75000"/>
                              <a:lumOff val="25000"/>
                            </a:schemeClr>
                          </a:solidFill>
                        </a:rPr>
                        <a:t>（エラー）</a:t>
                      </a:r>
                      <a:endParaRPr kumimoji="1" lang="ja-JP" altLang="en-US" sz="1600">
                        <a:solidFill>
                          <a:schemeClr val="bg1">
                            <a:lumMod val="75000"/>
                            <a:lumOff val="25000"/>
                          </a:schemeClr>
                        </a:solidFill>
                        <a:latin typeface="+mn-ea"/>
                        <a:ea typeface="+mn-ea"/>
                      </a:endParaRPr>
                    </a:p>
                  </a:txBody>
                  <a:tcPr anchor="ctr"/>
                </a:tc>
                <a:extLst>
                  <a:ext uri="{0D108BD9-81ED-4DB2-BD59-A6C34878D82A}">
                    <a16:rowId xmlns:a16="http://schemas.microsoft.com/office/drawing/2014/main" val="10002"/>
                  </a:ext>
                </a:extLst>
              </a:tr>
              <a:tr h="474880">
                <a:tc>
                  <a:txBody>
                    <a:bodyPr/>
                    <a:lstStyle/>
                    <a:p>
                      <a:pPr algn="ctr"/>
                      <a:r>
                        <a:rPr kumimoji="1" lang="ja-JP" altLang="en-US" sz="1600" b="1">
                          <a:solidFill>
                            <a:schemeClr val="bg1">
                              <a:lumMod val="75000"/>
                              <a:lumOff val="25000"/>
                            </a:schemeClr>
                          </a:solidFill>
                        </a:rPr>
                        <a:t>再宣言</a:t>
                      </a:r>
                      <a:endParaRPr kumimoji="1" lang="ja-JP" altLang="en-US" sz="1600" b="1">
                        <a:solidFill>
                          <a:schemeClr val="bg1">
                            <a:lumMod val="75000"/>
                            <a:lumOff val="25000"/>
                          </a:schemeClr>
                        </a:solidFill>
                        <a:latin typeface="+mn-ea"/>
                        <a:ea typeface="+mn-ea"/>
                      </a:endParaRPr>
                    </a:p>
                  </a:txBody>
                  <a:tcPr anchor="ctr"/>
                </a:tc>
                <a:tc>
                  <a:txBody>
                    <a:bodyPr/>
                    <a:lstStyle/>
                    <a:p>
                      <a:r>
                        <a:rPr kumimoji="1" lang="en-US" altLang="ja-JP" sz="1600" dirty="0">
                          <a:solidFill>
                            <a:schemeClr val="bg1">
                              <a:lumMod val="75000"/>
                              <a:lumOff val="25000"/>
                            </a:schemeClr>
                          </a:solidFill>
                        </a:rPr>
                        <a:t>var test =</a:t>
                      </a:r>
                      <a:r>
                        <a:rPr kumimoji="1" lang="en-US" altLang="ja-JP" sz="1600" baseline="0" dirty="0">
                          <a:solidFill>
                            <a:schemeClr val="bg1">
                              <a:lumMod val="75000"/>
                              <a:lumOff val="25000"/>
                            </a:schemeClr>
                          </a:solidFill>
                        </a:rPr>
                        <a:t> 'hello';</a:t>
                      </a:r>
                      <a:endParaRPr kumimoji="1" lang="ja-JP" altLang="en-US" sz="1600" dirty="0">
                        <a:solidFill>
                          <a:schemeClr val="bg1">
                            <a:lumMod val="75000"/>
                            <a:lumOff val="25000"/>
                          </a:schemeClr>
                        </a:solidFill>
                        <a:latin typeface="+mn-ea"/>
                        <a:ea typeface="+mn-ea"/>
                      </a:endParaRPr>
                    </a:p>
                  </a:txBody>
                  <a:tcPr anchor="ctr"/>
                </a:tc>
                <a:tc>
                  <a:txBody>
                    <a:bodyPr/>
                    <a:lstStyle/>
                    <a:p>
                      <a:pPr algn="ctr"/>
                      <a:r>
                        <a:rPr kumimoji="1" lang="en-US" altLang="ja-JP" sz="1600" dirty="0">
                          <a:solidFill>
                            <a:schemeClr val="bg1">
                              <a:lumMod val="75000"/>
                              <a:lumOff val="25000"/>
                            </a:schemeClr>
                          </a:solidFill>
                        </a:rPr>
                        <a:t>×</a:t>
                      </a:r>
                      <a:r>
                        <a:rPr kumimoji="1" lang="ja-JP" altLang="en-US" sz="1600" dirty="0">
                          <a:solidFill>
                            <a:schemeClr val="bg1">
                              <a:lumMod val="75000"/>
                              <a:lumOff val="25000"/>
                            </a:schemeClr>
                          </a:solidFill>
                        </a:rPr>
                        <a:t> </a:t>
                      </a:r>
                      <a:r>
                        <a:rPr kumimoji="1" lang="ja-JP" altLang="en-US" sz="1200" dirty="0">
                          <a:solidFill>
                            <a:schemeClr val="bg1">
                              <a:lumMod val="75000"/>
                              <a:lumOff val="25000"/>
                            </a:schemeClr>
                          </a:solidFill>
                        </a:rPr>
                        <a:t>（エラー）</a:t>
                      </a:r>
                      <a:endParaRPr kumimoji="1" lang="ja-JP" altLang="en-US" sz="1600" dirty="0">
                        <a:solidFill>
                          <a:schemeClr val="bg1">
                            <a:lumMod val="75000"/>
                            <a:lumOff val="25000"/>
                          </a:schemeClr>
                        </a:solidFill>
                        <a:latin typeface="+mn-ea"/>
                        <a:ea typeface="+mn-ea"/>
                      </a:endParaRPr>
                    </a:p>
                  </a:txBody>
                  <a:tcPr anchor="ctr"/>
                </a:tc>
                <a:tc>
                  <a:txBody>
                    <a:bodyPr/>
                    <a:lstStyle/>
                    <a:p>
                      <a:pPr algn="ctr"/>
                      <a:r>
                        <a:rPr kumimoji="1" lang="en-US" altLang="ja-JP" sz="1600" dirty="0">
                          <a:solidFill>
                            <a:schemeClr val="bg1">
                              <a:lumMod val="75000"/>
                              <a:lumOff val="25000"/>
                            </a:schemeClr>
                          </a:solidFill>
                        </a:rPr>
                        <a:t>×</a:t>
                      </a:r>
                      <a:r>
                        <a:rPr kumimoji="1" lang="ja-JP" altLang="en-US" sz="1600">
                          <a:solidFill>
                            <a:schemeClr val="bg1">
                              <a:lumMod val="75000"/>
                              <a:lumOff val="25000"/>
                            </a:schemeClr>
                          </a:solidFill>
                        </a:rPr>
                        <a:t> </a:t>
                      </a:r>
                      <a:r>
                        <a:rPr kumimoji="1" lang="ja-JP" altLang="en-US" sz="1200">
                          <a:solidFill>
                            <a:schemeClr val="bg1">
                              <a:lumMod val="75000"/>
                              <a:lumOff val="25000"/>
                            </a:schemeClr>
                          </a:solidFill>
                        </a:rPr>
                        <a:t>（エラー）</a:t>
                      </a:r>
                      <a:endParaRPr kumimoji="1" lang="ja-JP" altLang="en-US" sz="1600">
                        <a:solidFill>
                          <a:schemeClr val="bg1">
                            <a:lumMod val="75000"/>
                            <a:lumOff val="25000"/>
                          </a:schemeClr>
                        </a:solidFill>
                        <a:latin typeface="+mn-ea"/>
                        <a:ea typeface="+mn-ea"/>
                      </a:endParaRPr>
                    </a:p>
                  </a:txBody>
                  <a:tcPr anchor="ctr"/>
                </a:tc>
                <a:extLst>
                  <a:ext uri="{0D108BD9-81ED-4DB2-BD59-A6C34878D82A}">
                    <a16:rowId xmlns:a16="http://schemas.microsoft.com/office/drawing/2014/main" val="10003"/>
                  </a:ext>
                </a:extLst>
              </a:tr>
              <a:tr h="728410">
                <a:tc>
                  <a:txBody>
                    <a:bodyPr/>
                    <a:lstStyle/>
                    <a:p>
                      <a:pPr algn="ctr"/>
                      <a:r>
                        <a:rPr kumimoji="1" lang="ja-JP" altLang="en-US" sz="1600" b="1" dirty="0">
                          <a:solidFill>
                            <a:schemeClr val="bg1">
                              <a:lumMod val="75000"/>
                              <a:lumOff val="25000"/>
                            </a:schemeClr>
                          </a:solidFill>
                        </a:rPr>
                        <a:t>スコープ範囲</a:t>
                      </a:r>
                      <a:endParaRPr kumimoji="1" lang="en-US" altLang="ja-JP" sz="1600" b="1" dirty="0">
                        <a:solidFill>
                          <a:schemeClr val="bg1">
                            <a:lumMod val="75000"/>
                            <a:lumOff val="25000"/>
                          </a:schemeClr>
                        </a:solidFill>
                      </a:endParaRPr>
                    </a:p>
                    <a:p>
                      <a:pPr algn="ctr"/>
                      <a:r>
                        <a:rPr kumimoji="1" lang="ja-JP" altLang="en-US" sz="1050" b="1" dirty="0">
                          <a:solidFill>
                            <a:schemeClr val="bg1">
                              <a:lumMod val="75000"/>
                              <a:lumOff val="25000"/>
                            </a:schemeClr>
                          </a:solidFill>
                        </a:rPr>
                        <a:t>（読み取り可能範囲）</a:t>
                      </a:r>
                      <a:endParaRPr kumimoji="1" lang="ja-JP" altLang="en-US" sz="1050" b="1" dirty="0">
                        <a:solidFill>
                          <a:schemeClr val="bg1">
                            <a:lumMod val="75000"/>
                            <a:lumOff val="25000"/>
                          </a:schemeClr>
                        </a:solidFill>
                        <a:latin typeface="+mn-ea"/>
                        <a:ea typeface="+mn-ea"/>
                      </a:endParaRPr>
                    </a:p>
                  </a:txBody>
                  <a:tcPr anchor="ctr"/>
                </a:tc>
                <a:tc>
                  <a:txBody>
                    <a:bodyPr/>
                    <a:lstStyle/>
                    <a:p>
                      <a:r>
                        <a:rPr kumimoji="1" lang="ja-JP" altLang="en-US" sz="1600" dirty="0">
                          <a:solidFill>
                            <a:schemeClr val="bg1">
                              <a:lumMod val="75000"/>
                              <a:lumOff val="25000"/>
                            </a:schemeClr>
                          </a:solidFill>
                        </a:rPr>
                        <a:t>関数内</a:t>
                      </a:r>
                      <a:endParaRPr kumimoji="1" lang="en-US" altLang="ja-JP" sz="1600" dirty="0">
                        <a:solidFill>
                          <a:schemeClr val="bg1">
                            <a:lumMod val="75000"/>
                            <a:lumOff val="25000"/>
                          </a:schemeClr>
                        </a:solidFill>
                      </a:endParaRPr>
                    </a:p>
                    <a:p>
                      <a:r>
                        <a:rPr kumimoji="1" lang="en-US" altLang="ja-JP" sz="1400" dirty="0">
                          <a:solidFill>
                            <a:schemeClr val="bg1">
                              <a:lumMod val="75000"/>
                              <a:lumOff val="25000"/>
                            </a:schemeClr>
                          </a:solidFill>
                        </a:rPr>
                        <a:t>function</a:t>
                      </a:r>
                      <a:r>
                        <a:rPr kumimoji="1" lang="ja-JP" altLang="en-US" sz="1400" baseline="0" dirty="0">
                          <a:solidFill>
                            <a:schemeClr val="bg1">
                              <a:lumMod val="75000"/>
                              <a:lumOff val="25000"/>
                            </a:schemeClr>
                          </a:solidFill>
                        </a:rPr>
                        <a:t>の</a:t>
                      </a:r>
                      <a:r>
                        <a:rPr kumimoji="1" lang="en-US" altLang="ja-JP" sz="1400" baseline="0" dirty="0">
                          <a:solidFill>
                            <a:schemeClr val="bg1">
                              <a:lumMod val="75000"/>
                              <a:lumOff val="25000"/>
                            </a:schemeClr>
                          </a:solidFill>
                        </a:rPr>
                        <a:t>{}</a:t>
                      </a:r>
                      <a:r>
                        <a:rPr kumimoji="1" lang="ja-JP" altLang="en-US" sz="1400" baseline="0" dirty="0">
                          <a:solidFill>
                            <a:schemeClr val="bg1">
                              <a:lumMod val="75000"/>
                              <a:lumOff val="25000"/>
                            </a:schemeClr>
                          </a:solidFill>
                        </a:rPr>
                        <a:t>内</a:t>
                      </a:r>
                      <a:endParaRPr kumimoji="1" lang="ja-JP" altLang="en-US" sz="1400" dirty="0">
                        <a:solidFill>
                          <a:schemeClr val="bg1">
                            <a:lumMod val="75000"/>
                            <a:lumOff val="25000"/>
                          </a:schemeClr>
                        </a:solidFill>
                        <a:latin typeface="+mn-ea"/>
                        <a:ea typeface="+mn-ea"/>
                      </a:endParaRPr>
                    </a:p>
                  </a:txBody>
                  <a:tcPr anchor="ctr"/>
                </a:tc>
                <a:tc>
                  <a:txBody>
                    <a:bodyPr/>
                    <a:lstStyle/>
                    <a:p>
                      <a:r>
                        <a:rPr kumimoji="1" lang="ja-JP" altLang="en-US" sz="1600" dirty="0">
                          <a:solidFill>
                            <a:schemeClr val="bg1">
                              <a:lumMod val="75000"/>
                              <a:lumOff val="25000"/>
                            </a:schemeClr>
                          </a:solidFill>
                        </a:rPr>
                        <a:t>ブロック内</a:t>
                      </a:r>
                      <a:endParaRPr kumimoji="1" lang="en-US" altLang="ja-JP" sz="1600" dirty="0">
                        <a:solidFill>
                          <a:schemeClr val="bg1">
                            <a:lumMod val="75000"/>
                            <a:lumOff val="25000"/>
                          </a:schemeClr>
                        </a:solidFill>
                      </a:endParaRPr>
                    </a:p>
                    <a:p>
                      <a:r>
                        <a:rPr kumimoji="1" lang="en-US" altLang="ja-JP" sz="1400" kern="1200" dirty="0">
                          <a:solidFill>
                            <a:schemeClr val="bg1">
                              <a:lumMod val="75000"/>
                              <a:lumOff val="25000"/>
                            </a:schemeClr>
                          </a:solidFill>
                          <a:effectLst/>
                        </a:rPr>
                        <a:t>if, for</a:t>
                      </a:r>
                      <a:r>
                        <a:rPr kumimoji="1" lang="ja-JP" altLang="en-US" sz="1400" kern="1200" dirty="0">
                          <a:solidFill>
                            <a:schemeClr val="bg1">
                              <a:lumMod val="75000"/>
                              <a:lumOff val="25000"/>
                            </a:schemeClr>
                          </a:solidFill>
                          <a:effectLst/>
                        </a:rPr>
                        <a:t>等の</a:t>
                      </a:r>
                      <a:r>
                        <a:rPr kumimoji="1" lang="en-US" altLang="ja-JP" sz="1400" kern="1200" dirty="0">
                          <a:solidFill>
                            <a:schemeClr val="bg1">
                              <a:lumMod val="75000"/>
                              <a:lumOff val="25000"/>
                            </a:schemeClr>
                          </a:solidFill>
                          <a:effectLst/>
                        </a:rPr>
                        <a:t>{}</a:t>
                      </a:r>
                      <a:r>
                        <a:rPr kumimoji="1" lang="ja-JP" altLang="en-US" sz="1400" kern="1200" dirty="0">
                          <a:solidFill>
                            <a:schemeClr val="bg1">
                              <a:lumMod val="75000"/>
                              <a:lumOff val="25000"/>
                            </a:schemeClr>
                          </a:solidFill>
                          <a:effectLst/>
                        </a:rPr>
                        <a:t>内</a:t>
                      </a:r>
                      <a:endParaRPr kumimoji="1" lang="ja-JP" altLang="en-US" sz="1400" dirty="0">
                        <a:solidFill>
                          <a:schemeClr val="bg1">
                            <a:lumMod val="75000"/>
                            <a:lumOff val="25000"/>
                          </a:schemeClr>
                        </a:solidFill>
                        <a:latin typeface="+mn-ea"/>
                        <a:ea typeface="+mn-ea"/>
                      </a:endParaRPr>
                    </a:p>
                  </a:txBody>
                  <a:tcPr anchor="ctr"/>
                </a:tc>
                <a:tc>
                  <a:txBody>
                    <a:bodyPr/>
                    <a:lstStyle/>
                    <a:p>
                      <a:r>
                        <a:rPr kumimoji="1" lang="ja-JP" altLang="en-US" sz="1600" dirty="0">
                          <a:solidFill>
                            <a:schemeClr val="bg1">
                              <a:lumMod val="75000"/>
                              <a:lumOff val="25000"/>
                            </a:schemeClr>
                          </a:solidFill>
                        </a:rPr>
                        <a:t>ブロック内</a:t>
                      </a:r>
                      <a:endParaRPr kumimoji="1" lang="en-US" altLang="ja-JP" sz="1600" dirty="0">
                        <a:solidFill>
                          <a:schemeClr val="bg1">
                            <a:lumMod val="75000"/>
                            <a:lumOff val="25000"/>
                          </a:schemeClr>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kern="1200" dirty="0">
                          <a:solidFill>
                            <a:schemeClr val="bg1">
                              <a:lumMod val="75000"/>
                              <a:lumOff val="25000"/>
                            </a:schemeClr>
                          </a:solidFill>
                          <a:effectLst/>
                        </a:rPr>
                        <a:t>if, for</a:t>
                      </a:r>
                      <a:r>
                        <a:rPr kumimoji="1" lang="ja-JP" altLang="en-US" sz="1400" kern="1200" dirty="0">
                          <a:solidFill>
                            <a:schemeClr val="bg1">
                              <a:lumMod val="75000"/>
                              <a:lumOff val="25000"/>
                            </a:schemeClr>
                          </a:solidFill>
                          <a:effectLst/>
                        </a:rPr>
                        <a:t>等の</a:t>
                      </a:r>
                      <a:r>
                        <a:rPr kumimoji="1" lang="en-US" altLang="ja-JP" sz="1400" kern="1200" dirty="0">
                          <a:solidFill>
                            <a:schemeClr val="bg1">
                              <a:lumMod val="75000"/>
                              <a:lumOff val="25000"/>
                            </a:schemeClr>
                          </a:solidFill>
                          <a:effectLst/>
                        </a:rPr>
                        <a:t>{}</a:t>
                      </a:r>
                      <a:r>
                        <a:rPr kumimoji="1" lang="ja-JP" altLang="en-US" sz="1400" kern="1200" dirty="0">
                          <a:solidFill>
                            <a:schemeClr val="bg1">
                              <a:lumMod val="75000"/>
                              <a:lumOff val="25000"/>
                            </a:schemeClr>
                          </a:solidFill>
                          <a:effectLst/>
                        </a:rPr>
                        <a:t>内</a:t>
                      </a:r>
                      <a:endParaRPr kumimoji="1" lang="ja-JP" altLang="en-US" sz="1400" dirty="0">
                        <a:solidFill>
                          <a:schemeClr val="bg1">
                            <a:lumMod val="75000"/>
                            <a:lumOff val="25000"/>
                          </a:schemeClr>
                        </a:solidFill>
                        <a:latin typeface="+mn-ea"/>
                        <a:ea typeface="+mn-ea"/>
                      </a:endParaRPr>
                    </a:p>
                  </a:txBody>
                  <a:tcPr anchor="ctr"/>
                </a:tc>
                <a:extLst>
                  <a:ext uri="{0D108BD9-81ED-4DB2-BD59-A6C34878D82A}">
                    <a16:rowId xmlns:a16="http://schemas.microsoft.com/office/drawing/2014/main" val="10004"/>
                  </a:ext>
                </a:extLst>
              </a:tr>
            </a:tbl>
          </a:graphicData>
        </a:graphic>
      </p:graphicFrame>
      <p:sp>
        <p:nvSpPr>
          <p:cNvPr id="26" name="テキスト ボックス 25"/>
          <p:cNvSpPr txBox="1"/>
          <p:nvPr/>
        </p:nvSpPr>
        <p:spPr>
          <a:xfrm>
            <a:off x="7588577" y="1298456"/>
            <a:ext cx="4236317" cy="830997"/>
          </a:xfrm>
          <a:prstGeom prst="rect">
            <a:avLst/>
          </a:prstGeom>
          <a:solidFill>
            <a:schemeClr val="accent2">
              <a:lumMod val="20000"/>
              <a:lumOff val="80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600" dirty="0">
                <a:latin typeface="+mn-ea"/>
              </a:rPr>
              <a:t>誤って変数に別の値を入れてしまったり、変数</a:t>
            </a:r>
            <a:r>
              <a:rPr lang="ja-JP" altLang="en-US" sz="1600">
                <a:latin typeface="+mn-ea"/>
              </a:rPr>
              <a:t>そのものをもう一度</a:t>
            </a:r>
            <a:r>
              <a:rPr lang="ja-JP" altLang="en-US" sz="1600" dirty="0">
                <a:latin typeface="+mn-ea"/>
              </a:rPr>
              <a:t>別の用途で使ってしまったりすることを防ぐことができる</a:t>
            </a:r>
            <a:endParaRPr kumimoji="1" lang="ja-JP" altLang="en-US" sz="1600" dirty="0">
              <a:latin typeface="+mn-ea"/>
            </a:endParaRPr>
          </a:p>
        </p:txBody>
      </p:sp>
      <p:grpSp>
        <p:nvGrpSpPr>
          <p:cNvPr id="4" name="グループ化 3">
            <a:extLst>
              <a:ext uri="{FF2B5EF4-FFF2-40B4-BE49-F238E27FC236}">
                <a16:creationId xmlns:a16="http://schemas.microsoft.com/office/drawing/2014/main" id="{0189E704-2E17-47A1-96CE-889D4723E0D2}"/>
              </a:ext>
            </a:extLst>
          </p:cNvPr>
          <p:cNvGrpSpPr/>
          <p:nvPr/>
        </p:nvGrpSpPr>
        <p:grpSpPr>
          <a:xfrm>
            <a:off x="4291207" y="4941560"/>
            <a:ext cx="7222832" cy="370961"/>
            <a:chOff x="4281780" y="5416967"/>
            <a:chExt cx="7222832" cy="370961"/>
          </a:xfrm>
          <a:solidFill>
            <a:schemeClr val="bg1">
              <a:lumMod val="75000"/>
              <a:lumOff val="25000"/>
            </a:schemeClr>
          </a:solidFill>
        </p:grpSpPr>
        <p:sp>
          <p:nvSpPr>
            <p:cNvPr id="5" name="左右矢印 4">
              <a:extLst>
                <a:ext uri="{FF2B5EF4-FFF2-40B4-BE49-F238E27FC236}">
                  <a16:creationId xmlns:a16="http://schemas.microsoft.com/office/drawing/2014/main" id="{FD43D479-CD8B-9A4B-AB33-3B0EC2F68F0B}"/>
                </a:ext>
              </a:extLst>
            </p:cNvPr>
            <p:cNvSpPr/>
            <p:nvPr/>
          </p:nvSpPr>
          <p:spPr>
            <a:xfrm>
              <a:off x="4774223" y="5416967"/>
              <a:ext cx="6162545" cy="167054"/>
            </a:xfrm>
            <a:prstGeom prst="leftRightArrow">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 name="テキスト ボックス 6">
              <a:extLst>
                <a:ext uri="{FF2B5EF4-FFF2-40B4-BE49-F238E27FC236}">
                  <a16:creationId xmlns:a16="http://schemas.microsoft.com/office/drawing/2014/main" id="{2D74070D-61A7-014A-ABE6-89BE5334093B}"/>
                </a:ext>
              </a:extLst>
            </p:cNvPr>
            <p:cNvSpPr txBox="1"/>
            <p:nvPr/>
          </p:nvSpPr>
          <p:spPr>
            <a:xfrm>
              <a:off x="10858281" y="5510929"/>
              <a:ext cx="646331" cy="276999"/>
            </a:xfrm>
            <a:prstGeom prst="rect">
              <a:avLst/>
            </a:prstGeom>
            <a:noFill/>
            <a:ln>
              <a:noFill/>
            </a:ln>
          </p:spPr>
          <p:txBody>
            <a:bodyPr wrap="none" rtlCol="0">
              <a:spAutoFit/>
            </a:bodyPr>
            <a:lstStyle/>
            <a:p>
              <a:r>
                <a:rPr kumimoji="1" lang="ja-JP" altLang="en-US" sz="1200">
                  <a:solidFill>
                    <a:schemeClr val="bg1">
                      <a:lumMod val="75000"/>
                      <a:lumOff val="25000"/>
                    </a:schemeClr>
                  </a:solidFill>
                  <a:latin typeface="+mn-ea"/>
                </a:rPr>
                <a:t>厳しい</a:t>
              </a:r>
            </a:p>
          </p:txBody>
        </p:sp>
        <p:sp>
          <p:nvSpPr>
            <p:cNvPr id="11" name="テキスト ボックス 10">
              <a:extLst>
                <a:ext uri="{FF2B5EF4-FFF2-40B4-BE49-F238E27FC236}">
                  <a16:creationId xmlns:a16="http://schemas.microsoft.com/office/drawing/2014/main" id="{30EF9606-FC99-264A-8C87-8B2A1077DB44}"/>
                </a:ext>
              </a:extLst>
            </p:cNvPr>
            <p:cNvSpPr txBox="1"/>
            <p:nvPr/>
          </p:nvSpPr>
          <p:spPr>
            <a:xfrm>
              <a:off x="4281780" y="5500494"/>
              <a:ext cx="492443" cy="276999"/>
            </a:xfrm>
            <a:prstGeom prst="rect">
              <a:avLst/>
            </a:prstGeom>
            <a:noFill/>
            <a:ln>
              <a:noFill/>
            </a:ln>
          </p:spPr>
          <p:txBody>
            <a:bodyPr wrap="none" rtlCol="0">
              <a:spAutoFit/>
            </a:bodyPr>
            <a:lstStyle/>
            <a:p>
              <a:r>
                <a:rPr kumimoji="1" lang="ja-JP" altLang="en-US" sz="1200" dirty="0">
                  <a:solidFill>
                    <a:schemeClr val="bg1">
                      <a:lumMod val="75000"/>
                      <a:lumOff val="25000"/>
                    </a:schemeClr>
                  </a:solidFill>
                  <a:latin typeface="+mn-ea"/>
                </a:rPr>
                <a:t>緩い</a:t>
              </a:r>
            </a:p>
          </p:txBody>
        </p:sp>
      </p:grpSp>
    </p:spTree>
    <p:extLst>
      <p:ext uri="{BB962C8B-B14F-4D97-AF65-F5344CB8AC3E}">
        <p14:creationId xmlns:p14="http://schemas.microsoft.com/office/powerpoint/2010/main" val="2576664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4"/>
          </p:nvPr>
        </p:nvSpPr>
        <p:spPr>
          <a:ln>
            <a:noFill/>
          </a:ln>
        </p:spPr>
        <p:txBody>
          <a:bodyPr>
            <a:normAutofit/>
          </a:bodyPr>
          <a:lstStyle/>
          <a:p>
            <a:r>
              <a:rPr lang="ja-JP" altLang="en-US"/>
              <a:t>算術演算子</a:t>
            </a:r>
            <a:endParaRPr lang="en-US" altLang="ja-JP" dirty="0"/>
          </a:p>
          <a:p>
            <a:endParaRPr lang="en-US" altLang="ja-JP" dirty="0"/>
          </a:p>
          <a:p>
            <a:endParaRPr lang="en-US" altLang="ja-JP" dirty="0"/>
          </a:p>
          <a:p>
            <a:endParaRPr lang="en-US" altLang="ja-JP" dirty="0"/>
          </a:p>
          <a:p>
            <a:pPr marL="0" indent="0">
              <a:buNone/>
            </a:pPr>
            <a:endParaRPr lang="en-US" altLang="ja-JP" dirty="0"/>
          </a:p>
          <a:p>
            <a:r>
              <a:rPr lang="ja-JP" altLang="en-US"/>
              <a:t>代入演算子</a:t>
            </a:r>
            <a:endParaRPr lang="en-US" altLang="ja-JP" dirty="0"/>
          </a:p>
        </p:txBody>
      </p:sp>
      <p:sp>
        <p:nvSpPr>
          <p:cNvPr id="14" name="コンテンツ プレースホルダー 2"/>
          <p:cNvSpPr txBox="1">
            <a:spLocks/>
          </p:cNvSpPr>
          <p:nvPr/>
        </p:nvSpPr>
        <p:spPr>
          <a:xfrm>
            <a:off x="4793646" y="1231436"/>
            <a:ext cx="4808875" cy="5019686"/>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ja-JP" altLang="en-US" sz="2400" dirty="0">
                <a:latin typeface="+mn-ea"/>
              </a:rPr>
              <a:t>■ </a:t>
            </a:r>
            <a:r>
              <a:rPr lang="ja-JP" altLang="en-US" sz="2400">
                <a:latin typeface="+mn-ea"/>
              </a:rPr>
              <a:t>論理演算子</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ja-JP" altLang="en-US" sz="2400" dirty="0">
                <a:latin typeface="+mn-ea"/>
              </a:rPr>
              <a:t>■ </a:t>
            </a:r>
            <a:r>
              <a:rPr lang="ja-JP" altLang="en-US" sz="2400">
                <a:latin typeface="+mn-ea"/>
              </a:rPr>
              <a:t>比較演算子</a:t>
            </a:r>
            <a:endParaRPr lang="en-US" altLang="ja-JP" sz="2400" dirty="0">
              <a:latin typeface="+mn-ea"/>
            </a:endParaRPr>
          </a:p>
          <a:p>
            <a:pPr marL="0" indent="0">
              <a:buNone/>
            </a:pPr>
            <a:endParaRPr lang="en-US" altLang="ja-JP" sz="2400" dirty="0">
              <a:latin typeface="+mn-ea"/>
            </a:endParaRPr>
          </a:p>
          <a:p>
            <a:endParaRPr lang="en-US" altLang="ja-JP" sz="2400" dirty="0">
              <a:latin typeface="+mn-ea"/>
            </a:endParaRPr>
          </a:p>
          <a:p>
            <a:endParaRPr lang="en-US" altLang="ja-JP" sz="2400" dirty="0">
              <a:latin typeface="+mn-ea"/>
            </a:endParaRPr>
          </a:p>
          <a:p>
            <a:endParaRPr lang="en-US" altLang="ja-JP" sz="2400" dirty="0">
              <a:latin typeface="+mn-ea"/>
            </a:endParaRPr>
          </a:p>
          <a:p>
            <a:pPr marL="0" indent="0">
              <a:lnSpc>
                <a:spcPct val="150000"/>
              </a:lnSpc>
              <a:buNone/>
            </a:pPr>
            <a:r>
              <a:rPr lang="ja-JP" altLang="en-US" sz="2400" dirty="0">
                <a:latin typeface="+mn-ea"/>
              </a:rPr>
              <a:t>■ その他演算子</a:t>
            </a:r>
            <a:endParaRPr lang="en-US" altLang="ja-JP" sz="2400" dirty="0">
              <a:latin typeface="+mn-ea"/>
            </a:endParaRPr>
          </a:p>
          <a:p>
            <a:endParaRPr lang="en-US" altLang="ja-JP" sz="2400" dirty="0">
              <a:latin typeface="+mn-ea"/>
            </a:endParaRPr>
          </a:p>
        </p:txBody>
      </p:sp>
      <p:sp>
        <p:nvSpPr>
          <p:cNvPr id="12" name="フッター プレースホルダー 11">
            <a:extLst>
              <a:ext uri="{FF2B5EF4-FFF2-40B4-BE49-F238E27FC236}">
                <a16:creationId xmlns:a16="http://schemas.microsoft.com/office/drawing/2014/main" id="{87843923-BF21-9C43-B6F4-2ED4A2451DAC}"/>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lstStyle/>
          <a:p>
            <a:r>
              <a:rPr lang="ja-JP" altLang="en-US"/>
              <a:t>演算子</a:t>
            </a:r>
          </a:p>
        </p:txBody>
      </p:sp>
      <p:sp>
        <p:nvSpPr>
          <p:cNvPr id="13" name="スライド番号プレースホルダー 12">
            <a:extLst>
              <a:ext uri="{FF2B5EF4-FFF2-40B4-BE49-F238E27FC236}">
                <a16:creationId xmlns:a16="http://schemas.microsoft.com/office/drawing/2014/main" id="{27C15604-B209-F944-935B-CF3E44219F3C}"/>
              </a:ext>
            </a:extLst>
          </p:cNvPr>
          <p:cNvSpPr>
            <a:spLocks noGrp="1"/>
          </p:cNvSpPr>
          <p:nvPr>
            <p:ph type="sldNum" sz="quarter" idx="15"/>
          </p:nvPr>
        </p:nvSpPr>
        <p:spPr/>
        <p:txBody>
          <a:bodyPr/>
          <a:lstStyle/>
          <a:p>
            <a:fld id="{D25A7422-5852-4FCB-8C25-D442DB577CD0}" type="slidenum">
              <a:rPr kumimoji="1" lang="ja-JP" altLang="en-US" smtClean="0"/>
              <a:pPr/>
              <a:t>28</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2170274717"/>
              </p:ext>
            </p:extLst>
          </p:nvPr>
        </p:nvGraphicFramePr>
        <p:xfrm>
          <a:off x="937826" y="1832137"/>
          <a:ext cx="2161732" cy="1828800"/>
        </p:xfrm>
        <a:graphic>
          <a:graphicData uri="http://schemas.openxmlformats.org/drawingml/2006/table">
            <a:tbl>
              <a:tblPr>
                <a:tableStyleId>{073A0DAA-6AF3-43AB-8588-CEC1D06C72B9}</a:tableStyleId>
              </a:tblPr>
              <a:tblGrid>
                <a:gridCol w="598738">
                  <a:extLst>
                    <a:ext uri="{9D8B030D-6E8A-4147-A177-3AD203B41FA5}">
                      <a16:colId xmlns:a16="http://schemas.microsoft.com/office/drawing/2014/main" val="20000"/>
                    </a:ext>
                  </a:extLst>
                </a:gridCol>
                <a:gridCol w="1562994">
                  <a:extLst>
                    <a:ext uri="{9D8B030D-6E8A-4147-A177-3AD203B41FA5}">
                      <a16:colId xmlns:a16="http://schemas.microsoft.com/office/drawing/2014/main" val="20001"/>
                    </a:ext>
                  </a:extLst>
                </a:gridCol>
              </a:tblGrid>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加算</a:t>
                      </a:r>
                      <a:endParaRPr lang="ja-JP" altLang="en-US" sz="1400">
                        <a:latin typeface="+mn-ea"/>
                        <a:ea typeface="+mn-ea"/>
                      </a:endParaRPr>
                    </a:p>
                  </a:txBody>
                  <a:tcPr anchor="ctr"/>
                </a:tc>
                <a:extLst>
                  <a:ext uri="{0D108BD9-81ED-4DB2-BD59-A6C34878D82A}">
                    <a16:rowId xmlns:a16="http://schemas.microsoft.com/office/drawing/2014/main" val="10000"/>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dirty="0"/>
                        <a:t>減算</a:t>
                      </a:r>
                      <a:endParaRPr lang="ja-JP" altLang="en-US" sz="1400" dirty="0">
                        <a:latin typeface="+mn-ea"/>
                        <a:ea typeface="+mn-ea"/>
                      </a:endParaRPr>
                    </a:p>
                  </a:txBody>
                  <a:tcPr anchor="ctr"/>
                </a:tc>
                <a:extLst>
                  <a:ext uri="{0D108BD9-81ED-4DB2-BD59-A6C34878D82A}">
                    <a16:rowId xmlns:a16="http://schemas.microsoft.com/office/drawing/2014/main" val="10001"/>
                  </a:ext>
                </a:extLst>
              </a:tr>
              <a:tr h="0">
                <a:tc>
                  <a:txBody>
                    <a:bodyPr/>
                    <a:lstStyle/>
                    <a:p>
                      <a:r>
                        <a:rPr lang="ja-JP" altLang="en-US" sz="1400"/>
                        <a:t>*</a:t>
                      </a:r>
                      <a:endParaRPr lang="ja-JP" altLang="en-US" sz="1400">
                        <a:latin typeface="+mn-ea"/>
                        <a:ea typeface="+mn-ea"/>
                      </a:endParaRPr>
                    </a:p>
                  </a:txBody>
                  <a:tcPr anchor="ctr"/>
                </a:tc>
                <a:tc>
                  <a:txBody>
                    <a:bodyPr/>
                    <a:lstStyle/>
                    <a:p>
                      <a:r>
                        <a:rPr lang="ja-JP" altLang="en-US" sz="1400"/>
                        <a:t>乗算</a:t>
                      </a:r>
                      <a:endParaRPr lang="ja-JP" altLang="en-US" sz="1400">
                        <a:latin typeface="+mn-ea"/>
                        <a:ea typeface="+mn-ea"/>
                      </a:endParaRPr>
                    </a:p>
                  </a:txBody>
                  <a:tcPr anchor="ctr"/>
                </a:tc>
                <a:extLst>
                  <a:ext uri="{0D108BD9-81ED-4DB2-BD59-A6C34878D82A}">
                    <a16:rowId xmlns:a16="http://schemas.microsoft.com/office/drawing/2014/main" val="10002"/>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dirty="0"/>
                        <a:t>除算</a:t>
                      </a:r>
                      <a:endParaRPr lang="ja-JP" altLang="en-US" sz="1400" dirty="0">
                        <a:latin typeface="+mn-ea"/>
                        <a:ea typeface="+mn-ea"/>
                      </a:endParaRPr>
                    </a:p>
                  </a:txBody>
                  <a:tcPr anchor="ctr"/>
                </a:tc>
                <a:extLst>
                  <a:ext uri="{0D108BD9-81ED-4DB2-BD59-A6C34878D82A}">
                    <a16:rowId xmlns:a16="http://schemas.microsoft.com/office/drawing/2014/main" val="10003"/>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dirty="0"/>
                        <a:t>余り</a:t>
                      </a:r>
                      <a:endParaRPr lang="ja-JP" altLang="en-US" sz="1400" dirty="0">
                        <a:latin typeface="+mn-ea"/>
                        <a:ea typeface="+mn-ea"/>
                      </a:endParaRPr>
                    </a:p>
                  </a:txBody>
                  <a:tcPr anchor="ctr"/>
                </a:tc>
                <a:extLst>
                  <a:ext uri="{0D108BD9-81ED-4DB2-BD59-A6C34878D82A}">
                    <a16:rowId xmlns:a16="http://schemas.microsoft.com/office/drawing/2014/main" val="10004"/>
                  </a:ext>
                </a:extLst>
              </a:tr>
              <a:tr h="0">
                <a:tc>
                  <a:txBody>
                    <a:bodyPr/>
                    <a:lstStyle/>
                    <a:p>
                      <a:r>
                        <a:rPr lang="ja-JP" altLang="en-US" sz="1400"/>
                        <a:t>**</a:t>
                      </a:r>
                      <a:endParaRPr lang="ja-JP" altLang="en-US" sz="1400">
                        <a:latin typeface="+mn-ea"/>
                        <a:ea typeface="+mn-ea"/>
                      </a:endParaRPr>
                    </a:p>
                  </a:txBody>
                  <a:tcPr anchor="ctr"/>
                </a:tc>
                <a:tc>
                  <a:txBody>
                    <a:bodyPr/>
                    <a:lstStyle/>
                    <a:p>
                      <a:r>
                        <a:rPr lang="ja-JP" altLang="en-US" sz="1400" dirty="0"/>
                        <a:t>累乗</a:t>
                      </a:r>
                      <a:endParaRPr lang="ja-JP" altLang="en-US" sz="1400" dirty="0">
                        <a:latin typeface="+mn-ea"/>
                        <a:ea typeface="+mn-ea"/>
                      </a:endParaRPr>
                    </a:p>
                  </a:txBody>
                  <a:tcPr anchor="ctr"/>
                </a:tc>
                <a:extLst>
                  <a:ext uri="{0D108BD9-81ED-4DB2-BD59-A6C34878D82A}">
                    <a16:rowId xmlns:a16="http://schemas.microsoft.com/office/drawing/2014/main" val="10005"/>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2138982019"/>
              </p:ext>
            </p:extLst>
          </p:nvPr>
        </p:nvGraphicFramePr>
        <p:xfrm>
          <a:off x="5275666" y="3160156"/>
          <a:ext cx="4326856" cy="1828800"/>
        </p:xfrm>
        <a:graphic>
          <a:graphicData uri="http://schemas.openxmlformats.org/drawingml/2006/table">
            <a:tbl>
              <a:tblPr>
                <a:tableStyleId>{073A0DAA-6AF3-43AB-8588-CEC1D06C72B9}</a:tableStyleId>
              </a:tblPr>
              <a:tblGrid>
                <a:gridCol w="796484">
                  <a:extLst>
                    <a:ext uri="{9D8B030D-6E8A-4147-A177-3AD203B41FA5}">
                      <a16:colId xmlns:a16="http://schemas.microsoft.com/office/drawing/2014/main" val="20000"/>
                    </a:ext>
                  </a:extLst>
                </a:gridCol>
                <a:gridCol w="3530372">
                  <a:extLst>
                    <a:ext uri="{9D8B030D-6E8A-4147-A177-3AD203B41FA5}">
                      <a16:colId xmlns:a16="http://schemas.microsoft.com/office/drawing/2014/main" val="20001"/>
                    </a:ext>
                  </a:extLst>
                </a:gridCol>
              </a:tblGrid>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値が等しければ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0"/>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値が等しくなければ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1"/>
                  </a:ext>
                </a:extLst>
              </a:tr>
              <a:tr h="0">
                <a:tc>
                  <a:txBody>
                    <a:bodyPr/>
                    <a:lstStyle/>
                    <a:p>
                      <a:r>
                        <a:rPr lang="en-US" altLang="ja-JP" sz="1400" dirty="0"/>
                        <a:t>&gt;</a:t>
                      </a:r>
                      <a:endParaRPr lang="en-US" altLang="ja-JP" sz="1400" dirty="0">
                        <a:latin typeface="+mn-ea"/>
                        <a:ea typeface="+mn-ea"/>
                      </a:endParaRPr>
                    </a:p>
                  </a:txBody>
                  <a:tcPr anchor="ctr"/>
                </a:tc>
                <a:tc>
                  <a:txBody>
                    <a:bodyPr/>
                    <a:lstStyle/>
                    <a:p>
                      <a:r>
                        <a:rPr lang="ja-JP" altLang="en-US" sz="1400"/>
                        <a:t>値が大きければ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2"/>
                  </a:ext>
                </a:extLst>
              </a:tr>
              <a:tr h="0">
                <a:tc>
                  <a:txBody>
                    <a:bodyPr/>
                    <a:lstStyle/>
                    <a:p>
                      <a:r>
                        <a:rPr lang="en-US" altLang="ja-JP" sz="1400" dirty="0"/>
                        <a:t>&lt;</a:t>
                      </a:r>
                      <a:endParaRPr lang="en-US" altLang="ja-JP" sz="1400" dirty="0">
                        <a:latin typeface="+mn-ea"/>
                        <a:ea typeface="+mn-ea"/>
                      </a:endParaRPr>
                    </a:p>
                  </a:txBody>
                  <a:tcPr anchor="ctr"/>
                </a:tc>
                <a:tc>
                  <a:txBody>
                    <a:bodyPr/>
                    <a:lstStyle/>
                    <a:p>
                      <a:r>
                        <a:rPr lang="ja-JP" altLang="en-US" sz="1400"/>
                        <a:t>値が小さければ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3"/>
                  </a:ext>
                </a:extLst>
              </a:tr>
              <a:tr h="0">
                <a:tc>
                  <a:txBody>
                    <a:bodyPr/>
                    <a:lstStyle/>
                    <a:p>
                      <a:r>
                        <a:rPr lang="en-US" altLang="ja-JP" sz="1400" dirty="0"/>
                        <a:t>&gt;=</a:t>
                      </a:r>
                      <a:endParaRPr lang="en-US" altLang="ja-JP" sz="1400" dirty="0">
                        <a:latin typeface="+mn-ea"/>
                        <a:ea typeface="+mn-ea"/>
                      </a:endParaRPr>
                    </a:p>
                  </a:txBody>
                  <a:tcPr anchor="ctr"/>
                </a:tc>
                <a:tc>
                  <a:txBody>
                    <a:bodyPr/>
                    <a:lstStyle/>
                    <a:p>
                      <a:r>
                        <a:rPr lang="ja-JP" altLang="en-US" sz="1400"/>
                        <a:t>値が同じか大きければ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4"/>
                  </a:ext>
                </a:extLst>
              </a:tr>
              <a:tr h="0">
                <a:tc>
                  <a:txBody>
                    <a:bodyPr/>
                    <a:lstStyle/>
                    <a:p>
                      <a:r>
                        <a:rPr lang="en-US" altLang="ja-JP" sz="1400" dirty="0"/>
                        <a:t>&lt;=</a:t>
                      </a:r>
                      <a:endParaRPr lang="en-US" altLang="ja-JP" sz="1400" dirty="0">
                        <a:latin typeface="+mn-ea"/>
                        <a:ea typeface="+mn-ea"/>
                      </a:endParaRPr>
                    </a:p>
                  </a:txBody>
                  <a:tcPr anchor="ctr"/>
                </a:tc>
                <a:tc>
                  <a:txBody>
                    <a:bodyPr/>
                    <a:lstStyle/>
                    <a:p>
                      <a:r>
                        <a:rPr lang="ja-JP" altLang="en-US" sz="1400" dirty="0"/>
                        <a:t>値が同じが小さければ</a:t>
                      </a:r>
                      <a:r>
                        <a:rPr lang="en-US" altLang="ja-JP" sz="1400" dirty="0"/>
                        <a:t>true</a:t>
                      </a:r>
                      <a:endParaRPr lang="en-US" altLang="ja-JP" sz="1400" dirty="0">
                        <a:latin typeface="+mn-ea"/>
                        <a:ea typeface="+mn-ea"/>
                      </a:endParaRPr>
                    </a:p>
                  </a:txBody>
                  <a:tcPr anchor="ctr"/>
                </a:tc>
                <a:extLst>
                  <a:ext uri="{0D108BD9-81ED-4DB2-BD59-A6C34878D82A}">
                    <a16:rowId xmlns:a16="http://schemas.microsoft.com/office/drawing/2014/main" val="10005"/>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128649347"/>
              </p:ext>
            </p:extLst>
          </p:nvPr>
        </p:nvGraphicFramePr>
        <p:xfrm>
          <a:off x="5275666" y="1698323"/>
          <a:ext cx="4326856" cy="609600"/>
        </p:xfrm>
        <a:graphic>
          <a:graphicData uri="http://schemas.openxmlformats.org/drawingml/2006/table">
            <a:tbl>
              <a:tblPr>
                <a:tableStyleId>{073A0DAA-6AF3-43AB-8588-CEC1D06C72B9}</a:tableStyleId>
              </a:tblPr>
              <a:tblGrid>
                <a:gridCol w="776843">
                  <a:extLst>
                    <a:ext uri="{9D8B030D-6E8A-4147-A177-3AD203B41FA5}">
                      <a16:colId xmlns:a16="http://schemas.microsoft.com/office/drawing/2014/main" val="20000"/>
                    </a:ext>
                  </a:extLst>
                </a:gridCol>
                <a:gridCol w="3550013">
                  <a:extLst>
                    <a:ext uri="{9D8B030D-6E8A-4147-A177-3AD203B41FA5}">
                      <a16:colId xmlns:a16="http://schemas.microsoft.com/office/drawing/2014/main" val="20001"/>
                    </a:ext>
                  </a:extLst>
                </a:gridCol>
              </a:tblGrid>
              <a:tr h="0">
                <a:tc>
                  <a:txBody>
                    <a:bodyPr/>
                    <a:lstStyle/>
                    <a:p>
                      <a:r>
                        <a:rPr lang="en-US" altLang="ja-JP" sz="1400" dirty="0"/>
                        <a:t>&amp;&amp;</a:t>
                      </a:r>
                      <a:endParaRPr lang="en-US" altLang="ja-JP" sz="1400" dirty="0">
                        <a:latin typeface="+mn-ea"/>
                        <a:ea typeface="+mn-ea"/>
                      </a:endParaRPr>
                    </a:p>
                  </a:txBody>
                  <a:tcPr anchor="ctr"/>
                </a:tc>
                <a:tc>
                  <a:txBody>
                    <a:bodyPr/>
                    <a:lstStyle/>
                    <a:p>
                      <a:r>
                        <a:rPr lang="en-US" altLang="ja-JP" sz="1400" dirty="0"/>
                        <a:t>AND</a:t>
                      </a:r>
                      <a:r>
                        <a:rPr lang="ja-JP" altLang="en-US" sz="1400" dirty="0"/>
                        <a:t>条件：両方成立すれば</a:t>
                      </a:r>
                      <a:r>
                        <a:rPr lang="en-US" altLang="ja-JP" sz="1400" dirty="0"/>
                        <a:t>true</a:t>
                      </a:r>
                      <a:endParaRPr lang="en-US" sz="1400" dirty="0">
                        <a:latin typeface="+mn-ea"/>
                        <a:ea typeface="+mn-ea"/>
                      </a:endParaRPr>
                    </a:p>
                  </a:txBody>
                  <a:tcPr anchor="ctr"/>
                </a:tc>
                <a:extLst>
                  <a:ext uri="{0D108BD9-81ED-4DB2-BD59-A6C34878D82A}">
                    <a16:rowId xmlns:a16="http://schemas.microsoft.com/office/drawing/2014/main" val="10000"/>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en-US" altLang="ja-JP" sz="1400" dirty="0"/>
                        <a:t>OR</a:t>
                      </a:r>
                      <a:r>
                        <a:rPr lang="ja-JP" altLang="en-US" sz="1400" dirty="0"/>
                        <a:t>条件：どちらかが成立すれば</a:t>
                      </a:r>
                      <a:r>
                        <a:rPr lang="en-US" altLang="ja-JP" sz="1400" dirty="0"/>
                        <a:t>true </a:t>
                      </a:r>
                      <a:endParaRPr lang="en-US" altLang="ja-JP" sz="1400" dirty="0">
                        <a:latin typeface="+mn-ea"/>
                        <a:ea typeface="+mn-ea"/>
                      </a:endParaRPr>
                    </a:p>
                  </a:txBody>
                  <a:tcPr anchor="ctr"/>
                </a:tc>
                <a:extLst>
                  <a:ext uri="{0D108BD9-81ED-4DB2-BD59-A6C34878D82A}">
                    <a16:rowId xmlns:a16="http://schemas.microsoft.com/office/drawing/2014/main" val="10001"/>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289958855"/>
              </p:ext>
            </p:extLst>
          </p:nvPr>
        </p:nvGraphicFramePr>
        <p:xfrm>
          <a:off x="937768" y="4369303"/>
          <a:ext cx="2161790" cy="2133600"/>
        </p:xfrm>
        <a:graphic>
          <a:graphicData uri="http://schemas.openxmlformats.org/drawingml/2006/table">
            <a:tbl>
              <a:tblPr>
                <a:tableStyleId>{073A0DAA-6AF3-43AB-8588-CEC1D06C72B9}</a:tableStyleId>
              </a:tblPr>
              <a:tblGrid>
                <a:gridCol w="586482">
                  <a:extLst>
                    <a:ext uri="{9D8B030D-6E8A-4147-A177-3AD203B41FA5}">
                      <a16:colId xmlns:a16="http://schemas.microsoft.com/office/drawing/2014/main" val="20000"/>
                    </a:ext>
                  </a:extLst>
                </a:gridCol>
                <a:gridCol w="1575308">
                  <a:extLst>
                    <a:ext uri="{9D8B030D-6E8A-4147-A177-3AD203B41FA5}">
                      <a16:colId xmlns:a16="http://schemas.microsoft.com/office/drawing/2014/main" val="20001"/>
                    </a:ext>
                  </a:extLst>
                </a:gridCol>
              </a:tblGrid>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dirty="0"/>
                        <a:t>代入</a:t>
                      </a:r>
                      <a:endParaRPr lang="ja-JP" altLang="en-US" sz="1400" dirty="0">
                        <a:latin typeface="+mn-ea"/>
                        <a:ea typeface="+mn-ea"/>
                      </a:endParaRPr>
                    </a:p>
                  </a:txBody>
                  <a:tcPr anchor="ctr"/>
                </a:tc>
                <a:extLst>
                  <a:ext uri="{0D108BD9-81ED-4DB2-BD59-A6C34878D82A}">
                    <a16:rowId xmlns:a16="http://schemas.microsoft.com/office/drawing/2014/main" val="10000"/>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加算して代入</a:t>
                      </a:r>
                      <a:endParaRPr lang="ja-JP" altLang="en-US" sz="1400">
                        <a:latin typeface="+mn-ea"/>
                        <a:ea typeface="+mn-ea"/>
                      </a:endParaRPr>
                    </a:p>
                  </a:txBody>
                  <a:tcPr anchor="ctr"/>
                </a:tc>
                <a:extLst>
                  <a:ext uri="{0D108BD9-81ED-4DB2-BD59-A6C34878D82A}">
                    <a16:rowId xmlns:a16="http://schemas.microsoft.com/office/drawing/2014/main" val="10001"/>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減算して代入</a:t>
                      </a:r>
                      <a:endParaRPr lang="ja-JP" altLang="en-US" sz="1400">
                        <a:latin typeface="+mn-ea"/>
                        <a:ea typeface="+mn-ea"/>
                      </a:endParaRPr>
                    </a:p>
                  </a:txBody>
                  <a:tcPr anchor="ctr"/>
                </a:tc>
                <a:extLst>
                  <a:ext uri="{0D108BD9-81ED-4DB2-BD59-A6C34878D82A}">
                    <a16:rowId xmlns:a16="http://schemas.microsoft.com/office/drawing/2014/main" val="10002"/>
                  </a:ext>
                </a:extLst>
              </a:tr>
              <a:tr h="0">
                <a:tc>
                  <a:txBody>
                    <a:bodyPr/>
                    <a:lstStyle/>
                    <a:p>
                      <a:r>
                        <a:rPr lang="ja-JP" altLang="en-US" sz="1400"/>
                        <a:t>*</a:t>
                      </a:r>
                      <a:r>
                        <a:rPr lang="en-US" altLang="ja-JP" sz="1400" dirty="0"/>
                        <a:t>=</a:t>
                      </a:r>
                      <a:endParaRPr lang="en-US" altLang="ja-JP" sz="1400" dirty="0">
                        <a:latin typeface="+mn-ea"/>
                        <a:ea typeface="+mn-ea"/>
                      </a:endParaRPr>
                    </a:p>
                  </a:txBody>
                  <a:tcPr anchor="ctr"/>
                </a:tc>
                <a:tc>
                  <a:txBody>
                    <a:bodyPr/>
                    <a:lstStyle/>
                    <a:p>
                      <a:r>
                        <a:rPr lang="ja-JP" altLang="en-US" sz="1400" dirty="0"/>
                        <a:t>乗算して代入</a:t>
                      </a:r>
                      <a:endParaRPr lang="ja-JP" altLang="en-US" sz="1400" dirty="0">
                        <a:latin typeface="+mn-ea"/>
                        <a:ea typeface="+mn-ea"/>
                      </a:endParaRPr>
                    </a:p>
                  </a:txBody>
                  <a:tcPr anchor="ctr"/>
                </a:tc>
                <a:extLst>
                  <a:ext uri="{0D108BD9-81ED-4DB2-BD59-A6C34878D82A}">
                    <a16:rowId xmlns:a16="http://schemas.microsoft.com/office/drawing/2014/main" val="10003"/>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除算して代入</a:t>
                      </a:r>
                      <a:endParaRPr lang="ja-JP" altLang="en-US" sz="1400">
                        <a:latin typeface="+mn-ea"/>
                        <a:ea typeface="+mn-ea"/>
                      </a:endParaRPr>
                    </a:p>
                  </a:txBody>
                  <a:tcPr anchor="ctr"/>
                </a:tc>
                <a:extLst>
                  <a:ext uri="{0D108BD9-81ED-4DB2-BD59-A6C34878D82A}">
                    <a16:rowId xmlns:a16="http://schemas.microsoft.com/office/drawing/2014/main" val="10004"/>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乗余して代入</a:t>
                      </a:r>
                      <a:endParaRPr lang="ja-JP" altLang="en-US" sz="1400">
                        <a:latin typeface="+mn-ea"/>
                        <a:ea typeface="+mn-ea"/>
                      </a:endParaRPr>
                    </a:p>
                  </a:txBody>
                  <a:tcPr anchor="ctr"/>
                </a:tc>
                <a:extLst>
                  <a:ext uri="{0D108BD9-81ED-4DB2-BD59-A6C34878D82A}">
                    <a16:rowId xmlns:a16="http://schemas.microsoft.com/office/drawing/2014/main" val="10005"/>
                  </a:ext>
                </a:extLst>
              </a:tr>
              <a:tr h="0">
                <a:tc>
                  <a:txBody>
                    <a:bodyPr/>
                    <a:lstStyle/>
                    <a:p>
                      <a:r>
                        <a:rPr lang="ja-JP" altLang="en-US" sz="1400"/>
                        <a:t>**</a:t>
                      </a:r>
                      <a:r>
                        <a:rPr lang="en-US" altLang="ja-JP" sz="1400" dirty="0"/>
                        <a:t>=</a:t>
                      </a:r>
                      <a:endParaRPr lang="en-US" altLang="ja-JP" sz="1400" dirty="0">
                        <a:latin typeface="+mn-ea"/>
                        <a:ea typeface="+mn-ea"/>
                      </a:endParaRPr>
                    </a:p>
                  </a:txBody>
                  <a:tcPr anchor="ctr"/>
                </a:tc>
                <a:tc>
                  <a:txBody>
                    <a:bodyPr/>
                    <a:lstStyle/>
                    <a:p>
                      <a:r>
                        <a:rPr lang="ja-JP" altLang="en-US" sz="1400" dirty="0"/>
                        <a:t>累乗して代入</a:t>
                      </a:r>
                      <a:endParaRPr lang="ja-JP" altLang="en-US" sz="1400" dirty="0">
                        <a:latin typeface="+mn-ea"/>
                        <a:ea typeface="+mn-ea"/>
                      </a:endParaRPr>
                    </a:p>
                  </a:txBody>
                  <a:tcPr anchor="ctr"/>
                </a:tc>
                <a:extLst>
                  <a:ext uri="{0D108BD9-81ED-4DB2-BD59-A6C34878D82A}">
                    <a16:rowId xmlns:a16="http://schemas.microsoft.com/office/drawing/2014/main" val="10006"/>
                  </a:ext>
                </a:extLst>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1234644782"/>
              </p:ext>
            </p:extLst>
          </p:nvPr>
        </p:nvGraphicFramePr>
        <p:xfrm>
          <a:off x="5275666" y="5811996"/>
          <a:ext cx="5084268" cy="609600"/>
        </p:xfrm>
        <a:graphic>
          <a:graphicData uri="http://schemas.openxmlformats.org/drawingml/2006/table">
            <a:tbl>
              <a:tblPr>
                <a:tableStyleId>{073A0DAA-6AF3-43AB-8588-CEC1D06C72B9}</a:tableStyleId>
              </a:tblPr>
              <a:tblGrid>
                <a:gridCol w="963223">
                  <a:extLst>
                    <a:ext uri="{9D8B030D-6E8A-4147-A177-3AD203B41FA5}">
                      <a16:colId xmlns:a16="http://schemas.microsoft.com/office/drawing/2014/main" val="20000"/>
                    </a:ext>
                  </a:extLst>
                </a:gridCol>
                <a:gridCol w="4121045">
                  <a:extLst>
                    <a:ext uri="{9D8B030D-6E8A-4147-A177-3AD203B41FA5}">
                      <a16:colId xmlns:a16="http://schemas.microsoft.com/office/drawing/2014/main" val="20001"/>
                    </a:ext>
                  </a:extLst>
                </a:gridCol>
              </a:tblGrid>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インクリメント演算子（</a:t>
                      </a:r>
                      <a:r>
                        <a:rPr lang="ja-JP" altLang="en-US" sz="1400" dirty="0"/>
                        <a:t>値を</a:t>
                      </a:r>
                      <a:r>
                        <a:rPr lang="ja-JP" altLang="en-US" sz="1400" baseline="0" dirty="0"/>
                        <a:t> </a:t>
                      </a:r>
                      <a:r>
                        <a:rPr lang="en-US" altLang="ja-JP" sz="1400" dirty="0"/>
                        <a:t>1</a:t>
                      </a:r>
                      <a:r>
                        <a:rPr lang="en-US" altLang="ja-JP" sz="1400" baseline="0" dirty="0"/>
                        <a:t> </a:t>
                      </a:r>
                      <a:r>
                        <a:rPr lang="ja-JP" altLang="en-US" sz="1400" baseline="0" dirty="0"/>
                        <a:t>だけ増加させる</a:t>
                      </a:r>
                      <a:r>
                        <a:rPr lang="ja-JP" altLang="en-US" sz="1400" dirty="0"/>
                        <a:t>）</a:t>
                      </a:r>
                      <a:endParaRPr lang="ja-JP" altLang="en-US" sz="1400" dirty="0">
                        <a:latin typeface="+mn-ea"/>
                        <a:ea typeface="+mn-ea"/>
                      </a:endParaRPr>
                    </a:p>
                  </a:txBody>
                  <a:tcPr anchor="ctr"/>
                </a:tc>
                <a:extLst>
                  <a:ext uri="{0D108BD9-81ED-4DB2-BD59-A6C34878D82A}">
                    <a16:rowId xmlns:a16="http://schemas.microsoft.com/office/drawing/2014/main" val="10000"/>
                  </a:ext>
                </a:extLst>
              </a:tr>
              <a:tr h="0">
                <a:tc>
                  <a:txBody>
                    <a:bodyPr/>
                    <a:lstStyle/>
                    <a:p>
                      <a:r>
                        <a:rPr lang="en-US" altLang="ja-JP" sz="1400" dirty="0"/>
                        <a:t>--</a:t>
                      </a:r>
                      <a:endParaRPr lang="en-US" altLang="ja-JP" sz="1400" dirty="0">
                        <a:latin typeface="+mn-ea"/>
                        <a:ea typeface="+mn-ea"/>
                      </a:endParaRPr>
                    </a:p>
                  </a:txBody>
                  <a:tcPr anchor="ctr"/>
                </a:tc>
                <a:tc>
                  <a:txBody>
                    <a:bodyPr/>
                    <a:lstStyle/>
                    <a:p>
                      <a:r>
                        <a:rPr lang="ja-JP" altLang="en-US" sz="1400"/>
                        <a:t>デクリメント演算子（</a:t>
                      </a:r>
                      <a:r>
                        <a:rPr lang="ja-JP" altLang="en-US" sz="1400" dirty="0"/>
                        <a:t>値を</a:t>
                      </a:r>
                      <a:r>
                        <a:rPr lang="ja-JP" altLang="en-US" sz="1400" baseline="0" dirty="0"/>
                        <a:t> </a:t>
                      </a:r>
                      <a:r>
                        <a:rPr lang="en-US" altLang="ja-JP" sz="1400" dirty="0"/>
                        <a:t>1</a:t>
                      </a:r>
                      <a:r>
                        <a:rPr lang="en-US" altLang="ja-JP" sz="1400" baseline="0" dirty="0"/>
                        <a:t> </a:t>
                      </a:r>
                      <a:r>
                        <a:rPr lang="ja-JP" altLang="en-US" sz="1400" baseline="0" dirty="0"/>
                        <a:t>だけ減少させる</a:t>
                      </a:r>
                      <a:r>
                        <a:rPr lang="ja-JP" altLang="en-US" sz="1400" dirty="0"/>
                        <a:t>）</a:t>
                      </a:r>
                      <a:endParaRPr lang="ja-JP" altLang="en-US" sz="1400" dirty="0">
                        <a:latin typeface="+mn-ea"/>
                        <a:ea typeface="+mn-ea"/>
                      </a:endParaRPr>
                    </a:p>
                  </a:txBody>
                  <a:tcPr anchor="ctr"/>
                </a:tc>
                <a:extLst>
                  <a:ext uri="{0D108BD9-81ED-4DB2-BD59-A6C34878D82A}">
                    <a16:rowId xmlns:a16="http://schemas.microsoft.com/office/drawing/2014/main" val="10001"/>
                  </a:ext>
                </a:extLst>
              </a:tr>
            </a:tbl>
          </a:graphicData>
        </a:graphic>
      </p:graphicFrame>
      <p:sp>
        <p:nvSpPr>
          <p:cNvPr id="6" name="正方形/長方形 5">
            <a:extLst>
              <a:ext uri="{FF2B5EF4-FFF2-40B4-BE49-F238E27FC236}">
                <a16:creationId xmlns:a16="http://schemas.microsoft.com/office/drawing/2014/main" id="{4351D9DC-9265-0947-A311-AF5CAD06650A}"/>
              </a:ext>
            </a:extLst>
          </p:cNvPr>
          <p:cNvSpPr/>
          <p:nvPr/>
        </p:nvSpPr>
        <p:spPr>
          <a:xfrm>
            <a:off x="5275666" y="5811996"/>
            <a:ext cx="5084268" cy="310514"/>
          </a:xfrm>
          <a:prstGeom prst="rect">
            <a:avLst/>
          </a:prstGeom>
          <a:noFill/>
          <a:ln w="19050">
            <a:solidFill>
              <a:schemeClr val="accent6"/>
            </a:solidFill>
          </a:ln>
        </p:spPr>
        <p:txBody>
          <a:bodyPr lIns="90000" rtlCol="0" anchor="ctr">
            <a:normAutofit fontScale="85000" lnSpcReduction="10000"/>
          </a:bodyPr>
          <a:lstStyle/>
          <a:p>
            <a:pPr algn="l"/>
            <a:endParaRPr kumimoji="1" lang="ja-JP" altLang="en-US"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D7507D6B-B096-F842-B7B3-4187F5DBD6A8}"/>
              </a:ext>
            </a:extLst>
          </p:cNvPr>
          <p:cNvSpPr/>
          <p:nvPr/>
        </p:nvSpPr>
        <p:spPr>
          <a:xfrm>
            <a:off x="5275666" y="3158883"/>
            <a:ext cx="4326855" cy="1828799"/>
          </a:xfrm>
          <a:prstGeom prst="rect">
            <a:avLst/>
          </a:prstGeom>
          <a:noFill/>
          <a:ln w="19050">
            <a:solidFill>
              <a:schemeClr val="accent6"/>
            </a:solidFill>
          </a:ln>
        </p:spPr>
        <p:txBody>
          <a:bodyPr lIns="90000" rtlCol="0" anchor="ctr">
            <a:normAutofit/>
          </a:bodyPr>
          <a:lstStyle/>
          <a:p>
            <a:pPr algn="l"/>
            <a:endParaRPr kumimoji="1" lang="ja-JP" altLang="en-US"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96BAD378-57F5-0B4D-B43D-773E362E48B0}"/>
              </a:ext>
            </a:extLst>
          </p:cNvPr>
          <p:cNvSpPr/>
          <p:nvPr/>
        </p:nvSpPr>
        <p:spPr>
          <a:xfrm>
            <a:off x="936130" y="4369303"/>
            <a:ext cx="2161733" cy="912990"/>
          </a:xfrm>
          <a:prstGeom prst="rect">
            <a:avLst/>
          </a:prstGeom>
          <a:noFill/>
          <a:ln w="19050">
            <a:solidFill>
              <a:schemeClr val="accent6"/>
            </a:solidFill>
          </a:ln>
        </p:spPr>
        <p:txBody>
          <a:bodyPr lIns="90000" rtlCol="0" anchor="ctr">
            <a:normAutofit/>
          </a:bodyPr>
          <a:lstStyle/>
          <a:p>
            <a:pPr algn="l"/>
            <a:endParaRPr kumimoji="1" lang="ja-JP" altLang="en-US"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5DC7E358-F95F-6D4B-96C0-2783B3F239EA}"/>
              </a:ext>
            </a:extLst>
          </p:cNvPr>
          <p:cNvSpPr/>
          <p:nvPr/>
        </p:nvSpPr>
        <p:spPr>
          <a:xfrm>
            <a:off x="936129" y="1832136"/>
            <a:ext cx="2161733" cy="1531549"/>
          </a:xfrm>
          <a:prstGeom prst="rect">
            <a:avLst/>
          </a:prstGeom>
          <a:noFill/>
          <a:ln w="19050">
            <a:solidFill>
              <a:schemeClr val="accent6"/>
            </a:solidFill>
          </a:ln>
        </p:spPr>
        <p:txBody>
          <a:bodyPr lIns="90000" rtlCol="0" anchor="ctr">
            <a:normAutofit/>
          </a:bodyPr>
          <a:lstStyle/>
          <a:p>
            <a:pPr algn="l"/>
            <a:endParaRPr kumimoji="1" lang="ja-JP" altLang="en-US" dirty="0">
              <a:solidFill>
                <a:schemeClr val="tx1">
                  <a:lumMod val="75000"/>
                  <a:lumOff val="25000"/>
                </a:schemeClr>
              </a:solidFill>
              <a:latin typeface="+mn-ea"/>
            </a:endParaRPr>
          </a:p>
        </p:txBody>
      </p:sp>
      <p:sp>
        <p:nvSpPr>
          <p:cNvPr id="20" name="正方形/長方形 19">
            <a:extLst>
              <a:ext uri="{FF2B5EF4-FFF2-40B4-BE49-F238E27FC236}">
                <a16:creationId xmlns:a16="http://schemas.microsoft.com/office/drawing/2014/main" id="{7E531239-B39D-B847-881B-67F297F01E7F}"/>
              </a:ext>
            </a:extLst>
          </p:cNvPr>
          <p:cNvSpPr/>
          <p:nvPr/>
        </p:nvSpPr>
        <p:spPr>
          <a:xfrm>
            <a:off x="5256881" y="1698324"/>
            <a:ext cx="4326855" cy="609600"/>
          </a:xfrm>
          <a:prstGeom prst="rect">
            <a:avLst/>
          </a:prstGeom>
          <a:noFill/>
          <a:ln w="19050">
            <a:solidFill>
              <a:schemeClr val="accent6"/>
            </a:solidFill>
          </a:ln>
        </p:spPr>
        <p:txBody>
          <a:bodyPr lIns="90000" rtlCol="0" anchor="ctr">
            <a:normAutofit/>
          </a:bodyPr>
          <a:lstStyle/>
          <a:p>
            <a:pPr algn="l"/>
            <a:endParaRPr kumimoji="1" lang="ja-JP" altLang="en-US" dirty="0">
              <a:solidFill>
                <a:schemeClr val="tx1">
                  <a:lumMod val="75000"/>
                  <a:lumOff val="25000"/>
                </a:schemeClr>
              </a:solidFill>
              <a:latin typeface="+mn-ea"/>
            </a:endParaRPr>
          </a:p>
        </p:txBody>
      </p:sp>
      <p:sp>
        <p:nvSpPr>
          <p:cNvPr id="21" name="テキスト ボックス 20">
            <a:extLst>
              <a:ext uri="{FF2B5EF4-FFF2-40B4-BE49-F238E27FC236}">
                <a16:creationId xmlns:a16="http://schemas.microsoft.com/office/drawing/2014/main" id="{8455B3F0-23C0-DC40-BEA8-F76497B0BB5D}"/>
              </a:ext>
            </a:extLst>
          </p:cNvPr>
          <p:cNvSpPr txBox="1"/>
          <p:nvPr/>
        </p:nvSpPr>
        <p:spPr>
          <a:xfrm>
            <a:off x="10013681" y="1266282"/>
            <a:ext cx="2077627" cy="523220"/>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400" dirty="0">
                <a:latin typeface="+mn-ea"/>
              </a:rPr>
              <a:t> </a:t>
            </a:r>
            <a:r>
              <a:rPr kumimoji="1" lang="ja-JP" altLang="en-US" sz="1400" dirty="0">
                <a:latin typeface="+mn-ea"/>
              </a:rPr>
              <a:t>赤枠のものだけでも</a:t>
            </a:r>
            <a:br>
              <a:rPr kumimoji="1" lang="en-US" altLang="ja-JP" sz="1400" dirty="0">
                <a:latin typeface="+mn-ea"/>
              </a:rPr>
            </a:br>
            <a:r>
              <a:rPr kumimoji="1" lang="ja-JP" altLang="en-US" sz="1400" dirty="0">
                <a:latin typeface="+mn-ea"/>
              </a:rPr>
              <a:t> 覚えておくと良いです</a:t>
            </a:r>
            <a:endParaRPr kumimoji="1" lang="en-US" altLang="ja-JP" sz="1400" dirty="0">
              <a:latin typeface="+mn-ea"/>
            </a:endParaRPr>
          </a:p>
        </p:txBody>
      </p:sp>
      <p:pic>
        <p:nvPicPr>
          <p:cNvPr id="22" name="図 21">
            <a:extLst>
              <a:ext uri="{FF2B5EF4-FFF2-40B4-BE49-F238E27FC236}">
                <a16:creationId xmlns:a16="http://schemas.microsoft.com/office/drawing/2014/main" id="{BFAE14AB-91DE-B249-8EB0-06A8E99200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17493" y="1082536"/>
            <a:ext cx="327468" cy="289104"/>
          </a:xfrm>
          <a:prstGeom prst="rect">
            <a:avLst/>
          </a:prstGeom>
        </p:spPr>
      </p:pic>
    </p:spTree>
    <p:extLst>
      <p:ext uri="{BB962C8B-B14F-4D97-AF65-F5344CB8AC3E}">
        <p14:creationId xmlns:p14="http://schemas.microsoft.com/office/powerpoint/2010/main" val="2354734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151B0-17C1-4D63-8717-B0CDA00EF31C}"/>
              </a:ext>
            </a:extLst>
          </p:cNvPr>
          <p:cNvSpPr>
            <a:spLocks noGrp="1"/>
          </p:cNvSpPr>
          <p:nvPr>
            <p:ph type="title"/>
          </p:nvPr>
        </p:nvSpPr>
        <p:spPr>
          <a:xfrm>
            <a:off x="765025" y="1301360"/>
            <a:ext cx="9612971" cy="2852737"/>
          </a:xfrm>
        </p:spPr>
        <p:txBody>
          <a:bodyPr>
            <a:normAutofit/>
          </a:bodyPr>
          <a:lstStyle/>
          <a:p>
            <a:r>
              <a:rPr lang="ja-JP" altLang="en-US" dirty="0"/>
              <a:t>第二部</a:t>
            </a:r>
          </a:p>
        </p:txBody>
      </p:sp>
      <p:sp>
        <p:nvSpPr>
          <p:cNvPr id="3" name="フッター プレースホルダー 2">
            <a:extLst>
              <a:ext uri="{FF2B5EF4-FFF2-40B4-BE49-F238E27FC236}">
                <a16:creationId xmlns:a16="http://schemas.microsoft.com/office/drawing/2014/main" id="{E80A704F-65A1-42F7-964E-822D02F7DEBE}"/>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スライド番号プレースホルダー 3">
            <a:extLst>
              <a:ext uri="{FF2B5EF4-FFF2-40B4-BE49-F238E27FC236}">
                <a16:creationId xmlns:a16="http://schemas.microsoft.com/office/drawing/2014/main" id="{B6C945CF-FE70-4FBD-B1C2-0FDC1C5A0053}"/>
              </a:ext>
            </a:extLst>
          </p:cNvPr>
          <p:cNvSpPr>
            <a:spLocks noGrp="1"/>
          </p:cNvSpPr>
          <p:nvPr>
            <p:ph type="sldNum" sz="quarter" idx="14"/>
          </p:nvPr>
        </p:nvSpPr>
        <p:spPr>
          <a:xfrm>
            <a:off x="10578384" y="6611778"/>
            <a:ext cx="1596292" cy="246222"/>
          </a:xfrm>
        </p:spPr>
        <p:txBody>
          <a:bodyPr/>
          <a:lstStyle/>
          <a:p>
            <a:fld id="{D25A7422-5852-4FCB-8C25-D442DB577CD0}" type="slidenum">
              <a:rPr lang="ja-JP" altLang="en-US" smtClean="0"/>
              <a:pPr/>
              <a:t>29</a:t>
            </a:fld>
            <a:endParaRPr lang="ja-JP" altLang="en-US"/>
          </a:p>
        </p:txBody>
      </p:sp>
    </p:spTree>
    <p:extLst>
      <p:ext uri="{BB962C8B-B14F-4D97-AF65-F5344CB8AC3E}">
        <p14:creationId xmlns:p14="http://schemas.microsoft.com/office/powerpoint/2010/main" val="382612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07E2F3C1-E0E5-1145-BC5C-F5D8073C2DF7}"/>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2" name="コンテンツ プレースホルダー 1"/>
          <p:cNvSpPr>
            <a:spLocks noGrp="1"/>
          </p:cNvSpPr>
          <p:nvPr>
            <p:ph sz="quarter" idx="14"/>
          </p:nvPr>
        </p:nvSpPr>
        <p:spPr>
          <a:xfrm>
            <a:off x="438149" y="1314449"/>
            <a:ext cx="11496676" cy="5188454"/>
          </a:xfrm>
        </p:spPr>
        <p:txBody>
          <a:bodyPr>
            <a:normAutofit/>
          </a:bodyPr>
          <a:lstStyle/>
          <a:p>
            <a:r>
              <a:rPr lang="ja-JP" altLang="en-US"/>
              <a:t>他社の製品やホームページからコードやファイルをコピー＆ペーストする行為は</a:t>
            </a:r>
            <a:r>
              <a:rPr lang="ja-JP" altLang="en-US" b="1">
                <a:solidFill>
                  <a:schemeClr val="accent6"/>
                </a:solidFill>
              </a:rPr>
              <a:t>原則禁止</a:t>
            </a:r>
            <a:r>
              <a:rPr lang="ja-JP" altLang="en-US"/>
              <a:t>です。（犯罪行為で訴えられる可能性があります）</a:t>
            </a:r>
            <a:endParaRPr lang="en-US" altLang="ja-JP" dirty="0"/>
          </a:p>
          <a:p>
            <a:pPr lvl="1"/>
            <a:r>
              <a:rPr lang="ja-JP" altLang="en-US"/>
              <a:t>コピー</a:t>
            </a:r>
            <a:r>
              <a:rPr lang="en-US" altLang="ja-JP" dirty="0"/>
              <a:t>&amp;</a:t>
            </a:r>
            <a:r>
              <a:rPr lang="ja-JP" altLang="en-US"/>
              <a:t>ペーストは、他人の利益を阻害する可能性があるため、</a:t>
            </a:r>
            <a:br>
              <a:rPr lang="en-US" altLang="ja-JP" dirty="0"/>
            </a:br>
            <a:r>
              <a:rPr lang="ja-JP" altLang="en-US"/>
              <a:t>特に許可された場合を除き、やってはいけない。</a:t>
            </a:r>
            <a:endParaRPr lang="en-US" altLang="ja-JP" dirty="0"/>
          </a:p>
          <a:p>
            <a:pPr lvl="1"/>
            <a:r>
              <a:rPr lang="ja-JP" altLang="en-US"/>
              <a:t>コピー</a:t>
            </a:r>
            <a:r>
              <a:rPr lang="en-US" altLang="ja-JP" dirty="0"/>
              <a:t>&amp;</a:t>
            </a:r>
            <a:r>
              <a:rPr lang="ja-JP" altLang="en-US"/>
              <a:t>ペーストしたいコードがある場合は、そのコードを</a:t>
            </a:r>
            <a:r>
              <a:rPr lang="ja-JP" altLang="en-US" b="1"/>
              <a:t>自分で</a:t>
            </a:r>
            <a:r>
              <a:rPr lang="en-US" altLang="ja-JP" b="1" dirty="0"/>
              <a:t>100</a:t>
            </a:r>
            <a:r>
              <a:rPr lang="ja-JP" altLang="en-US" b="1"/>
              <a:t>％理解</a:t>
            </a:r>
            <a:r>
              <a:rPr lang="ja-JP" altLang="en-US"/>
              <a:t>して、</a:t>
            </a:r>
            <a:br>
              <a:rPr lang="en-US" altLang="ja-JP" dirty="0"/>
            </a:br>
            <a:r>
              <a:rPr lang="ja-JP" altLang="en-US"/>
              <a:t>なおかつ</a:t>
            </a:r>
            <a:r>
              <a:rPr lang="ja-JP" altLang="en-US" b="1"/>
              <a:t>自分で一から書く</a:t>
            </a:r>
            <a:r>
              <a:rPr lang="ja-JP" altLang="en-US"/>
              <a:t>べき。</a:t>
            </a:r>
            <a:endParaRPr lang="en-US" altLang="ja-JP" dirty="0"/>
          </a:p>
        </p:txBody>
      </p:sp>
      <p:sp>
        <p:nvSpPr>
          <p:cNvPr id="5" name="タイトル 4"/>
          <p:cNvSpPr>
            <a:spLocks noGrp="1"/>
          </p:cNvSpPr>
          <p:nvPr>
            <p:ph type="title"/>
          </p:nvPr>
        </p:nvSpPr>
        <p:spPr>
          <a:xfrm>
            <a:off x="438148" y="355097"/>
            <a:ext cx="11496675" cy="685800"/>
          </a:xfrm>
        </p:spPr>
        <p:txBody>
          <a:bodyPr>
            <a:normAutofit/>
          </a:bodyPr>
          <a:lstStyle/>
          <a:p>
            <a:r>
              <a:rPr lang="ja-JP" altLang="en-US"/>
              <a:t>諸注意</a:t>
            </a:r>
            <a:endParaRPr lang="ja-JP" altLang="en-US" dirty="0"/>
          </a:p>
        </p:txBody>
      </p:sp>
      <p:sp>
        <p:nvSpPr>
          <p:cNvPr id="4" name="スライド番号プレースホルダー 3">
            <a:extLst>
              <a:ext uri="{FF2B5EF4-FFF2-40B4-BE49-F238E27FC236}">
                <a16:creationId xmlns:a16="http://schemas.microsoft.com/office/drawing/2014/main" id="{3CAFA2D7-34DC-E344-9D7A-224C173F3CD0}"/>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3</a:t>
            </a:fld>
            <a:endParaRPr lang="ja-JP" altLang="en-US"/>
          </a:p>
        </p:txBody>
      </p:sp>
      <p:sp>
        <p:nvSpPr>
          <p:cNvPr id="6" name="テキスト ボックス 5">
            <a:extLst>
              <a:ext uri="{FF2B5EF4-FFF2-40B4-BE49-F238E27FC236}">
                <a16:creationId xmlns:a16="http://schemas.microsoft.com/office/drawing/2014/main" id="{806DFA1F-A3D8-9C48-BB92-047E8CC48CAF}"/>
              </a:ext>
            </a:extLst>
          </p:cNvPr>
          <p:cNvSpPr txBox="1"/>
          <p:nvPr/>
        </p:nvSpPr>
        <p:spPr>
          <a:xfrm>
            <a:off x="6442140" y="4136719"/>
            <a:ext cx="5311709" cy="1815882"/>
          </a:xfrm>
          <a:prstGeom prst="rect">
            <a:avLst/>
          </a:prstGeom>
          <a:noFill/>
        </p:spPr>
        <p:txBody>
          <a:bodyPr wrap="square" rtlCol="0">
            <a:spAutoFit/>
          </a:bodyPr>
          <a:lstStyle/>
          <a:p>
            <a:r>
              <a:rPr lang="en-US" altLang="ja-JP" sz="1600" dirty="0">
                <a:solidFill>
                  <a:schemeClr val="bg1">
                    <a:lumMod val="75000"/>
                    <a:lumOff val="25000"/>
                  </a:schemeClr>
                </a:solidFill>
              </a:rPr>
              <a:t>※</a:t>
            </a:r>
            <a:r>
              <a:rPr lang="ja-JP" altLang="en-US" sz="1600" dirty="0">
                <a:solidFill>
                  <a:schemeClr val="bg1">
                    <a:lumMod val="75000"/>
                    <a:lumOff val="25000"/>
                  </a:schemeClr>
                </a:solidFill>
              </a:rPr>
              <a:t>公開する予定のないものやテスト目的</a:t>
            </a:r>
            <a:r>
              <a:rPr lang="ja-JP" altLang="en-US" sz="1600">
                <a:solidFill>
                  <a:schemeClr val="bg1">
                    <a:lumMod val="75000"/>
                    <a:lumOff val="25000"/>
                  </a:schemeClr>
                </a:solidFill>
              </a:rPr>
              <a:t>では</a:t>
            </a:r>
            <a:br>
              <a:rPr lang="en-US" altLang="ja-JP" sz="1600" dirty="0">
                <a:solidFill>
                  <a:schemeClr val="bg1">
                    <a:lumMod val="75000"/>
                    <a:lumOff val="25000"/>
                  </a:schemeClr>
                </a:solidFill>
              </a:rPr>
            </a:br>
            <a:r>
              <a:rPr lang="ja-JP" altLang="en-US" sz="1600">
                <a:solidFill>
                  <a:schemeClr val="bg1">
                    <a:lumMod val="75000"/>
                    <a:lumOff val="25000"/>
                  </a:schemeClr>
                </a:solidFill>
              </a:rPr>
              <a:t>コピー</a:t>
            </a:r>
            <a:r>
              <a:rPr lang="ja-JP" altLang="en-US" sz="1600" dirty="0">
                <a:solidFill>
                  <a:schemeClr val="bg1">
                    <a:lumMod val="75000"/>
                    <a:lumOff val="25000"/>
                  </a:schemeClr>
                </a:solidFill>
              </a:rPr>
              <a:t>することは問題ありません</a:t>
            </a:r>
            <a:r>
              <a:rPr lang="ja-JP" altLang="en-US" sz="1600">
                <a:solidFill>
                  <a:schemeClr val="bg1">
                    <a:lumMod val="75000"/>
                    <a:lumOff val="25000"/>
                  </a:schemeClr>
                </a:solidFill>
              </a:rPr>
              <a:t>が、</a:t>
            </a:r>
            <a:br>
              <a:rPr lang="en-US" altLang="ja-JP" sz="1600" dirty="0">
                <a:solidFill>
                  <a:schemeClr val="bg1">
                    <a:lumMod val="75000"/>
                    <a:lumOff val="25000"/>
                  </a:schemeClr>
                </a:solidFill>
              </a:rPr>
            </a:br>
            <a:endParaRPr lang="en-US" altLang="ja-JP" sz="1600" dirty="0">
              <a:solidFill>
                <a:schemeClr val="bg1">
                  <a:lumMod val="75000"/>
                  <a:lumOff val="25000"/>
                </a:schemeClr>
              </a:solidFill>
            </a:endParaRPr>
          </a:p>
          <a:p>
            <a:r>
              <a:rPr lang="ja-JP" altLang="en-US" sz="1600" b="1">
                <a:solidFill>
                  <a:schemeClr val="bg1">
                    <a:lumMod val="75000"/>
                    <a:lumOff val="25000"/>
                  </a:schemeClr>
                </a:solidFill>
              </a:rPr>
              <a:t>「</a:t>
            </a:r>
            <a:r>
              <a:rPr lang="ja-JP" altLang="en-US" sz="1600" b="1" dirty="0">
                <a:solidFill>
                  <a:schemeClr val="bg1">
                    <a:lumMod val="75000"/>
                    <a:lumOff val="25000"/>
                  </a:schemeClr>
                </a:solidFill>
              </a:rPr>
              <a:t>公開するつもりは無かった</a:t>
            </a:r>
            <a:r>
              <a:rPr lang="ja-JP" altLang="en-US" sz="1600" b="1">
                <a:solidFill>
                  <a:schemeClr val="bg1">
                    <a:lumMod val="75000"/>
                    <a:lumOff val="25000"/>
                  </a:schemeClr>
                </a:solidFill>
              </a:rPr>
              <a:t>が、</a:t>
            </a:r>
            <a:br>
              <a:rPr lang="en-US" altLang="ja-JP" sz="1600" b="1" dirty="0">
                <a:solidFill>
                  <a:schemeClr val="bg1">
                    <a:lumMod val="75000"/>
                    <a:lumOff val="25000"/>
                  </a:schemeClr>
                </a:solidFill>
              </a:rPr>
            </a:br>
            <a:r>
              <a:rPr lang="ja-JP" altLang="en-US" sz="1600" b="1">
                <a:solidFill>
                  <a:schemeClr val="bg1">
                    <a:lumMod val="75000"/>
                    <a:lumOff val="25000"/>
                  </a:schemeClr>
                </a:solidFill>
              </a:rPr>
              <a:t>いつ</a:t>
            </a:r>
            <a:r>
              <a:rPr lang="ja-JP" altLang="en-US" sz="1600" b="1" dirty="0">
                <a:solidFill>
                  <a:schemeClr val="bg1">
                    <a:lumMod val="75000"/>
                    <a:lumOff val="25000"/>
                  </a:schemeClr>
                </a:solidFill>
              </a:rPr>
              <a:t>のまにか公開されるところにも使って</a:t>
            </a:r>
            <a:r>
              <a:rPr lang="ja-JP" altLang="en-US" sz="1600" b="1">
                <a:solidFill>
                  <a:schemeClr val="bg1">
                    <a:lumMod val="75000"/>
                    <a:lumOff val="25000"/>
                  </a:schemeClr>
                </a:solidFill>
              </a:rPr>
              <a:t>しまった」</a:t>
            </a:r>
            <a:br>
              <a:rPr lang="en-US" altLang="ja-JP" sz="1600" b="1" dirty="0">
                <a:solidFill>
                  <a:schemeClr val="bg1">
                    <a:lumMod val="75000"/>
                    <a:lumOff val="25000"/>
                  </a:schemeClr>
                </a:solidFill>
              </a:rPr>
            </a:br>
            <a:endParaRPr lang="en-US" altLang="ja-JP" sz="1600" b="1" dirty="0">
              <a:solidFill>
                <a:schemeClr val="bg1">
                  <a:lumMod val="75000"/>
                  <a:lumOff val="25000"/>
                </a:schemeClr>
              </a:solidFill>
            </a:endParaRPr>
          </a:p>
          <a:p>
            <a:r>
              <a:rPr lang="ja-JP" altLang="en-US" sz="1600">
                <a:solidFill>
                  <a:schemeClr val="bg1">
                    <a:lumMod val="75000"/>
                    <a:lumOff val="25000"/>
                  </a:schemeClr>
                </a:solidFill>
              </a:rPr>
              <a:t>と</a:t>
            </a:r>
            <a:r>
              <a:rPr lang="ja-JP" altLang="en-US" sz="1600" dirty="0">
                <a:solidFill>
                  <a:schemeClr val="bg1">
                    <a:lumMod val="75000"/>
                    <a:lumOff val="25000"/>
                  </a:schemeClr>
                </a:solidFill>
              </a:rPr>
              <a:t>いうケースには、十分注意してください。</a:t>
            </a:r>
          </a:p>
        </p:txBody>
      </p:sp>
      <p:pic>
        <p:nvPicPr>
          <p:cNvPr id="7" name="図 6">
            <a:extLst>
              <a:ext uri="{FF2B5EF4-FFF2-40B4-BE49-F238E27FC236}">
                <a16:creationId xmlns:a16="http://schemas.microsoft.com/office/drawing/2014/main" id="{DC09FCB4-8325-294E-BA15-9B6D87C506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815" y="3870105"/>
            <a:ext cx="5746326" cy="2632295"/>
          </a:xfrm>
          <a:prstGeom prst="rect">
            <a:avLst/>
          </a:prstGeom>
        </p:spPr>
      </p:pic>
    </p:spTree>
    <p:extLst>
      <p:ext uri="{BB962C8B-B14F-4D97-AF65-F5344CB8AC3E}">
        <p14:creationId xmlns:p14="http://schemas.microsoft.com/office/powerpoint/2010/main" val="802619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4"/>
          </p:nvPr>
        </p:nvSpPr>
        <p:spPr>
          <a:xfrm>
            <a:off x="438149" y="1314448"/>
            <a:ext cx="11496676" cy="5543551"/>
          </a:xfrm>
        </p:spPr>
        <p:txBody>
          <a:bodyPr>
            <a:normAutofit/>
          </a:bodyPr>
          <a:lstStyle/>
          <a:p>
            <a:r>
              <a:rPr lang="ja-JP" altLang="en-US"/>
              <a:t>よく</a:t>
            </a:r>
            <a:r>
              <a:rPr lang="ja-JP" altLang="en-US" dirty="0"/>
              <a:t>行う処理をひとまとめにした小さなサブプログラム</a:t>
            </a:r>
            <a:endParaRPr lang="en-US" altLang="ja-JP" dirty="0"/>
          </a:p>
          <a:p>
            <a:r>
              <a:rPr lang="ja-JP" altLang="en-US" dirty="0"/>
              <a:t>基本形：定義</a:t>
            </a:r>
            <a:endParaRPr lang="en-US" altLang="ja-JP" dirty="0"/>
          </a:p>
          <a:p>
            <a:pPr marL="0" indent="0">
              <a:buNone/>
            </a:pPr>
            <a:r>
              <a:rPr lang="en-US" altLang="ja-JP" sz="2000" b="1" dirty="0"/>
              <a:t>	const </a:t>
            </a:r>
            <a:r>
              <a:rPr lang="ja-JP" altLang="en-US" sz="2000" b="1" dirty="0"/>
              <a:t>関数名</a:t>
            </a:r>
            <a:r>
              <a:rPr lang="en-US" altLang="ja-JP" sz="2000" b="1" dirty="0"/>
              <a:t> = function(</a:t>
            </a:r>
            <a:r>
              <a:rPr lang="ja-JP" altLang="en-US" sz="2000" b="1" dirty="0"/>
              <a:t>要求するパラメータ</a:t>
            </a:r>
            <a:r>
              <a:rPr lang="en-US" altLang="ja-JP" sz="2000" b="1" dirty="0"/>
              <a:t>) {</a:t>
            </a:r>
          </a:p>
          <a:p>
            <a:pPr marL="0" indent="0">
              <a:buNone/>
            </a:pPr>
            <a:r>
              <a:rPr lang="en-US" altLang="ja-JP" sz="2000" b="1" dirty="0"/>
              <a:t>		</a:t>
            </a:r>
            <a:r>
              <a:rPr lang="ja-JP" altLang="en-US" sz="2000" b="1" dirty="0"/>
              <a:t>具体的な処理内容</a:t>
            </a:r>
            <a:endParaRPr lang="en-US" altLang="ja-JP" sz="2000" b="1" dirty="0"/>
          </a:p>
          <a:p>
            <a:pPr marL="0" indent="0">
              <a:buNone/>
            </a:pPr>
            <a:r>
              <a:rPr lang="en-US" altLang="ja-JP" sz="2000" b="1" dirty="0"/>
              <a:t>		return </a:t>
            </a:r>
            <a:r>
              <a:rPr lang="ja-JP" altLang="en-US" sz="2000" b="1" dirty="0"/>
              <a:t>関数が返す値</a:t>
            </a:r>
            <a:endParaRPr lang="en-US" altLang="ja-JP" sz="2000" b="1" dirty="0"/>
          </a:p>
          <a:p>
            <a:pPr marL="0" indent="0">
              <a:buNone/>
            </a:pPr>
            <a:r>
              <a:rPr lang="en-US" altLang="ja-JP" sz="2000" b="1" dirty="0"/>
              <a:t>	};</a:t>
            </a:r>
          </a:p>
          <a:p>
            <a:pPr marL="0" indent="0">
              <a:buNone/>
            </a:pPr>
            <a:endParaRPr lang="en-US" altLang="ja-JP" sz="2000" dirty="0"/>
          </a:p>
          <a:p>
            <a:pPr marL="0" indent="0">
              <a:buNone/>
            </a:pPr>
            <a:endParaRPr lang="en-US" altLang="ja-JP" dirty="0"/>
          </a:p>
          <a:p>
            <a:r>
              <a:rPr lang="ja-JP" altLang="en-US" dirty="0"/>
              <a:t>基本形：実行</a:t>
            </a:r>
            <a:endParaRPr lang="en-US" altLang="ja-JP" dirty="0"/>
          </a:p>
          <a:p>
            <a:pPr marL="0" indent="0">
              <a:buNone/>
            </a:pPr>
            <a:r>
              <a:rPr lang="en-US" altLang="ja-JP" b="1" dirty="0"/>
              <a:t>	</a:t>
            </a:r>
            <a:r>
              <a:rPr lang="ja-JP" altLang="en-US" sz="2000" b="1" dirty="0"/>
              <a:t>関数名</a:t>
            </a:r>
            <a:r>
              <a:rPr lang="en-US" altLang="ja-JP" sz="2000" b="1" dirty="0"/>
              <a:t>(</a:t>
            </a:r>
            <a:r>
              <a:rPr lang="ja-JP" altLang="en-US" sz="2000" b="1" dirty="0"/>
              <a:t>要求されたパラメータ</a:t>
            </a:r>
            <a:r>
              <a:rPr lang="en-US" altLang="ja-JP" sz="2000" b="1" dirty="0"/>
              <a:t>)</a:t>
            </a:r>
          </a:p>
          <a:p>
            <a:pPr marL="0" indent="0">
              <a:buNone/>
            </a:pPr>
            <a:r>
              <a:rPr lang="en-US" altLang="ja-JP" dirty="0"/>
              <a:t>	</a:t>
            </a:r>
            <a:r>
              <a:rPr lang="ja-JP" altLang="en-US" sz="1800" dirty="0"/>
              <a:t>例：</a:t>
            </a:r>
            <a:r>
              <a:rPr lang="en-US" altLang="ja-JP" sz="1800" dirty="0"/>
              <a:t>total(1000)</a:t>
            </a:r>
            <a:endParaRPr lang="en-US" altLang="ja-JP" dirty="0"/>
          </a:p>
        </p:txBody>
      </p:sp>
      <p:sp>
        <p:nvSpPr>
          <p:cNvPr id="4" name="正方形/長方形 3">
            <a:extLst>
              <a:ext uri="{FF2B5EF4-FFF2-40B4-BE49-F238E27FC236}">
                <a16:creationId xmlns:a16="http://schemas.microsoft.com/office/drawing/2014/main" id="{C075D334-046D-244A-9580-3B25D33FEB4B}"/>
              </a:ext>
            </a:extLst>
          </p:cNvPr>
          <p:cNvSpPr/>
          <p:nvPr/>
        </p:nvSpPr>
        <p:spPr>
          <a:xfrm>
            <a:off x="7625389" y="2397880"/>
            <a:ext cx="3509554" cy="1132361"/>
          </a:xfrm>
          <a:prstGeom prst="rect">
            <a:avLst/>
          </a:prstGeom>
          <a:solidFill>
            <a:schemeClr val="bg1">
              <a:lumMod val="75000"/>
              <a:lumOff val="25000"/>
            </a:schemeClr>
          </a:solidFill>
        </p:spPr>
        <p:txBody>
          <a:bodyPr wrap="square">
            <a:spAutoFit/>
          </a:bodyPr>
          <a:lstStyle/>
          <a:p>
            <a:pPr>
              <a:lnSpc>
                <a:spcPct val="150000"/>
              </a:lnSpc>
            </a:pPr>
            <a:r>
              <a:rPr lang="en" altLang="ja-JP" sz="1400" dirty="0">
                <a:solidFill>
                  <a:srgbClr val="569CD6"/>
                </a:solidFill>
                <a:latin typeface="Menlo" panose="020B0609030804020204" pitchFamily="49" charset="0"/>
              </a:rPr>
              <a:t>const</a:t>
            </a:r>
            <a:r>
              <a:rPr lang="en" altLang="ja-JP" sz="1400" dirty="0">
                <a:solidFill>
                  <a:srgbClr val="D4D4D4"/>
                </a:solidFill>
                <a:latin typeface="Menlo" panose="020B0609030804020204" pitchFamily="49" charset="0"/>
              </a:rPr>
              <a:t> </a:t>
            </a:r>
            <a:r>
              <a:rPr lang="en" altLang="ja-JP" sz="1400" dirty="0">
                <a:solidFill>
                  <a:srgbClr val="DCDCAA"/>
                </a:solidFill>
                <a:latin typeface="Menlo" panose="020B0609030804020204" pitchFamily="49" charset="0"/>
              </a:rPr>
              <a:t>total</a:t>
            </a:r>
            <a:r>
              <a:rPr lang="en" altLang="ja-JP" sz="1400" dirty="0">
                <a:solidFill>
                  <a:srgbClr val="D4D4D4"/>
                </a:solidFill>
                <a:latin typeface="Menlo" panose="020B0609030804020204" pitchFamily="49" charset="0"/>
              </a:rPr>
              <a:t> = </a:t>
            </a:r>
            <a:r>
              <a:rPr lang="en" altLang="ja-JP" sz="1400" dirty="0">
                <a:solidFill>
                  <a:srgbClr val="569CD6"/>
                </a:solidFill>
                <a:latin typeface="Menlo" panose="020B0609030804020204" pitchFamily="49" charset="0"/>
              </a:rPr>
              <a:t>function</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price</a:t>
            </a:r>
            <a:r>
              <a:rPr lang="en" altLang="ja-JP" sz="1400" dirty="0">
                <a:solidFill>
                  <a:srgbClr val="D4D4D4"/>
                </a:solidFill>
                <a:latin typeface="Menlo" panose="020B0609030804020204" pitchFamily="49" charset="0"/>
              </a:rPr>
              <a:t>) {</a:t>
            </a:r>
          </a:p>
          <a:p>
            <a:r>
              <a:rPr lang="en" altLang="ja-JP" sz="1400" dirty="0">
                <a:solidFill>
                  <a:srgbClr val="569CD6"/>
                </a:solidFill>
                <a:latin typeface="Menlo" panose="020B0609030804020204" pitchFamily="49" charset="0"/>
              </a:rPr>
              <a:t>  const</a:t>
            </a:r>
            <a:r>
              <a:rPr lang="en" altLang="ja-JP" sz="1400" dirty="0">
                <a:solidFill>
                  <a:srgbClr val="D4D4D4"/>
                </a:solidFill>
                <a:latin typeface="Menlo" panose="020B0609030804020204" pitchFamily="49" charset="0"/>
              </a:rPr>
              <a:t> </a:t>
            </a:r>
            <a:r>
              <a:rPr lang="en" altLang="ja-JP" sz="1400" dirty="0">
                <a:solidFill>
                  <a:srgbClr val="4FC1FF"/>
                </a:solidFill>
                <a:latin typeface="Menlo" panose="020B0609030804020204" pitchFamily="49" charset="0"/>
              </a:rPr>
              <a:t>tax</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0.1</a:t>
            </a:r>
            <a:r>
              <a:rPr lang="en" altLang="ja-JP" sz="1400" dirty="0">
                <a:solidFill>
                  <a:srgbClr val="D4D4D4"/>
                </a:solidFill>
                <a:latin typeface="Menlo" panose="020B0609030804020204" pitchFamily="49" charset="0"/>
              </a:rPr>
              <a:t>;</a:t>
            </a:r>
          </a:p>
          <a:p>
            <a:r>
              <a:rPr lang="en" altLang="ja-JP" sz="1400" dirty="0">
                <a:solidFill>
                  <a:srgbClr val="C586C0"/>
                </a:solidFill>
                <a:latin typeface="Menlo" panose="020B0609030804020204" pitchFamily="49" charset="0"/>
              </a:rPr>
              <a:t>  return</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price</a:t>
            </a:r>
            <a:r>
              <a:rPr lang="en" altLang="ja-JP" sz="1400" dirty="0">
                <a:solidFill>
                  <a:srgbClr val="D4D4D4"/>
                </a:solidFill>
                <a:latin typeface="Menlo" panose="020B0609030804020204" pitchFamily="49" charset="0"/>
              </a:rPr>
              <a:t> + </a:t>
            </a:r>
            <a:r>
              <a:rPr lang="en" altLang="ja-JP" sz="1400" dirty="0">
                <a:solidFill>
                  <a:srgbClr val="9CDCFE"/>
                </a:solidFill>
                <a:latin typeface="Menlo" panose="020B0609030804020204" pitchFamily="49" charset="0"/>
              </a:rPr>
              <a:t>price</a:t>
            </a:r>
            <a:r>
              <a:rPr lang="en" altLang="ja-JP" sz="1400" dirty="0">
                <a:solidFill>
                  <a:srgbClr val="D4D4D4"/>
                </a:solidFill>
                <a:latin typeface="Menlo" panose="020B0609030804020204" pitchFamily="49" charset="0"/>
              </a:rPr>
              <a:t> * </a:t>
            </a:r>
            <a:r>
              <a:rPr lang="en" altLang="ja-JP" sz="1400" dirty="0">
                <a:solidFill>
                  <a:srgbClr val="4FC1FF"/>
                </a:solidFill>
                <a:latin typeface="Menlo" panose="020B0609030804020204" pitchFamily="49" charset="0"/>
              </a:rPr>
              <a:t>tax</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sp>
        <p:nvSpPr>
          <p:cNvPr id="19" name="フッター プレースホルダー 18">
            <a:extLst>
              <a:ext uri="{FF2B5EF4-FFF2-40B4-BE49-F238E27FC236}">
                <a16:creationId xmlns:a16="http://schemas.microsoft.com/office/drawing/2014/main" id="{2F118E0D-2E1F-5F48-A8F1-90BB5BB71CB5}"/>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ja-JP" altLang="en-US" dirty="0"/>
              <a:t>関数</a:t>
            </a:r>
            <a:r>
              <a:rPr lang="en-US" altLang="ja-JP" dirty="0"/>
              <a:t>/</a:t>
            </a:r>
            <a:r>
              <a:rPr lang="ja-JP" altLang="en-US" dirty="0"/>
              <a:t>ファンクション</a:t>
            </a:r>
          </a:p>
        </p:txBody>
      </p:sp>
      <p:sp>
        <p:nvSpPr>
          <p:cNvPr id="22" name="スライド番号プレースホルダー 21">
            <a:extLst>
              <a:ext uri="{FF2B5EF4-FFF2-40B4-BE49-F238E27FC236}">
                <a16:creationId xmlns:a16="http://schemas.microsoft.com/office/drawing/2014/main" id="{DCBDC2A8-1BFD-4C4D-9D12-ED2F57B48EF4}"/>
              </a:ext>
            </a:extLst>
          </p:cNvPr>
          <p:cNvSpPr>
            <a:spLocks noGrp="1"/>
          </p:cNvSpPr>
          <p:nvPr>
            <p:ph type="sldNum" sz="quarter" idx="15"/>
          </p:nvPr>
        </p:nvSpPr>
        <p:spPr/>
        <p:txBody>
          <a:bodyPr/>
          <a:lstStyle/>
          <a:p>
            <a:fld id="{D25A7422-5852-4FCB-8C25-D442DB577CD0}" type="slidenum">
              <a:rPr kumimoji="1" lang="ja-JP" altLang="en-US" smtClean="0"/>
              <a:pPr/>
              <a:t>30</a:t>
            </a:fld>
            <a:endParaRPr kumimoji="1" lang="ja-JP" altLang="en-US"/>
          </a:p>
        </p:txBody>
      </p:sp>
      <p:grpSp>
        <p:nvGrpSpPr>
          <p:cNvPr id="6" name="グループ化 5">
            <a:extLst>
              <a:ext uri="{FF2B5EF4-FFF2-40B4-BE49-F238E27FC236}">
                <a16:creationId xmlns:a16="http://schemas.microsoft.com/office/drawing/2014/main" id="{8A2EB166-529E-CA4E-8AA0-EB4154DDE34F}"/>
              </a:ext>
            </a:extLst>
          </p:cNvPr>
          <p:cNvGrpSpPr/>
          <p:nvPr/>
        </p:nvGrpSpPr>
        <p:grpSpPr>
          <a:xfrm>
            <a:off x="4137129" y="3683974"/>
            <a:ext cx="8737611" cy="2227085"/>
            <a:chOff x="3214262" y="3744216"/>
            <a:chExt cx="8737611" cy="2227085"/>
          </a:xfrm>
        </p:grpSpPr>
        <p:sp>
          <p:nvSpPr>
            <p:cNvPr id="17" name="角丸四角形 16"/>
            <p:cNvSpPr/>
            <p:nvPr/>
          </p:nvSpPr>
          <p:spPr>
            <a:xfrm>
              <a:off x="3214262" y="3826451"/>
              <a:ext cx="7920681" cy="1580881"/>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grpSp>
          <p:nvGrpSpPr>
            <p:cNvPr id="16" name="グループ化 15"/>
            <p:cNvGrpSpPr/>
            <p:nvPr/>
          </p:nvGrpSpPr>
          <p:grpSpPr>
            <a:xfrm>
              <a:off x="3505343" y="3744216"/>
              <a:ext cx="8446530" cy="2227085"/>
              <a:chOff x="3058082" y="4146027"/>
              <a:chExt cx="8446530" cy="2227085"/>
            </a:xfrm>
          </p:grpSpPr>
          <p:graphicFrame>
            <p:nvGraphicFramePr>
              <p:cNvPr id="5" name="図表 4"/>
              <p:cNvGraphicFramePr/>
              <p:nvPr>
                <p:extLst>
                  <p:ext uri="{D42A27DB-BD31-4B8C-83A1-F6EECF244321}">
                    <p14:modId xmlns:p14="http://schemas.microsoft.com/office/powerpoint/2010/main" val="3871520137"/>
                  </p:ext>
                </p:extLst>
              </p:nvPr>
            </p:nvGraphicFramePr>
            <p:xfrm>
              <a:off x="3058082" y="4146027"/>
              <a:ext cx="8446530" cy="2227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テキスト ボックス 12"/>
              <p:cNvSpPr txBox="1"/>
              <p:nvPr/>
            </p:nvSpPr>
            <p:spPr>
              <a:xfrm>
                <a:off x="3784877" y="4929789"/>
                <a:ext cx="1258956" cy="338554"/>
              </a:xfrm>
              <a:prstGeom prst="rect">
                <a:avLst/>
              </a:prstGeom>
              <a:noFill/>
            </p:spPr>
            <p:txBody>
              <a:bodyPr wrap="square" rtlCol="0">
                <a:spAutoFit/>
              </a:bodyPr>
              <a:lstStyle/>
              <a:p>
                <a:r>
                  <a:rPr kumimoji="1" lang="en-US" altLang="ja-JP" sz="1600" dirty="0">
                    <a:solidFill>
                      <a:schemeClr val="bg1">
                        <a:lumMod val="75000"/>
                        <a:lumOff val="25000"/>
                      </a:schemeClr>
                    </a:solidFill>
                    <a:latin typeface="+mn-ea"/>
                  </a:rPr>
                  <a:t>8000</a:t>
                </a:r>
                <a:r>
                  <a:rPr kumimoji="1" lang="ja-JP" altLang="en-US" sz="1600" dirty="0">
                    <a:solidFill>
                      <a:schemeClr val="bg1">
                        <a:lumMod val="75000"/>
                        <a:lumOff val="25000"/>
                      </a:schemeClr>
                    </a:solidFill>
                    <a:latin typeface="+mn-ea"/>
                  </a:rPr>
                  <a:t>円</a:t>
                </a:r>
              </a:p>
            </p:txBody>
          </p:sp>
          <p:sp>
            <p:nvSpPr>
              <p:cNvPr id="14" name="テキスト ボックス 13"/>
              <p:cNvSpPr txBox="1"/>
              <p:nvPr/>
            </p:nvSpPr>
            <p:spPr>
              <a:xfrm>
                <a:off x="5504667" y="4405987"/>
                <a:ext cx="2445347" cy="584775"/>
              </a:xfrm>
              <a:prstGeom prst="rect">
                <a:avLst/>
              </a:prstGeom>
              <a:noFill/>
            </p:spPr>
            <p:txBody>
              <a:bodyPr wrap="square" rtlCol="0">
                <a:spAutoFit/>
              </a:bodyPr>
              <a:lstStyle/>
              <a:p>
                <a:r>
                  <a:rPr lang="en-US" altLang="ja-JP" sz="1600" dirty="0">
                    <a:solidFill>
                      <a:schemeClr val="bg1">
                        <a:lumMod val="75000"/>
                        <a:lumOff val="25000"/>
                      </a:schemeClr>
                    </a:solidFill>
                    <a:latin typeface="+mn-ea"/>
                  </a:rPr>
                  <a:t>8000</a:t>
                </a:r>
                <a:r>
                  <a:rPr lang="ja-JP" altLang="en-US" sz="1600" dirty="0">
                    <a:solidFill>
                      <a:schemeClr val="bg1">
                        <a:lumMod val="75000"/>
                        <a:lumOff val="25000"/>
                      </a:schemeClr>
                    </a:solidFill>
                    <a:latin typeface="+mn-ea"/>
                  </a:rPr>
                  <a:t>円</a:t>
                </a:r>
                <a:r>
                  <a:rPr lang="en-US" altLang="ja-JP" sz="1600" dirty="0">
                    <a:solidFill>
                      <a:schemeClr val="bg1">
                        <a:lumMod val="75000"/>
                        <a:lumOff val="25000"/>
                      </a:schemeClr>
                    </a:solidFill>
                    <a:latin typeface="+mn-ea"/>
                  </a:rPr>
                  <a:t> + </a:t>
                </a:r>
                <a:r>
                  <a:rPr kumimoji="1" lang="en-US" altLang="ja-JP" sz="1600" dirty="0">
                    <a:solidFill>
                      <a:schemeClr val="bg1">
                        <a:lumMod val="75000"/>
                        <a:lumOff val="25000"/>
                      </a:schemeClr>
                    </a:solidFill>
                    <a:latin typeface="+mn-ea"/>
                  </a:rPr>
                  <a:t>8000</a:t>
                </a:r>
                <a:r>
                  <a:rPr kumimoji="1" lang="ja-JP" altLang="en-US" sz="1600" dirty="0">
                    <a:solidFill>
                      <a:schemeClr val="bg1">
                        <a:lumMod val="75000"/>
                        <a:lumOff val="25000"/>
                      </a:schemeClr>
                    </a:solidFill>
                    <a:latin typeface="+mn-ea"/>
                  </a:rPr>
                  <a:t>円 </a:t>
                </a:r>
                <a:r>
                  <a:rPr lang="en-US" altLang="ja-JP" sz="1600" dirty="0">
                    <a:solidFill>
                      <a:schemeClr val="bg1">
                        <a:lumMod val="75000"/>
                        <a:lumOff val="25000"/>
                      </a:schemeClr>
                    </a:solidFill>
                    <a:latin typeface="+mn-ea"/>
                  </a:rPr>
                  <a:t>× 0.1 = 8800</a:t>
                </a:r>
                <a:r>
                  <a:rPr lang="ja-JP" altLang="en-US" sz="1600" dirty="0">
                    <a:solidFill>
                      <a:schemeClr val="bg1">
                        <a:lumMod val="75000"/>
                        <a:lumOff val="25000"/>
                      </a:schemeClr>
                    </a:solidFill>
                    <a:latin typeface="+mn-ea"/>
                  </a:rPr>
                  <a:t>円</a:t>
                </a:r>
                <a:endParaRPr kumimoji="1" lang="ja-JP" altLang="en-US" sz="1600" dirty="0">
                  <a:solidFill>
                    <a:schemeClr val="bg1">
                      <a:lumMod val="75000"/>
                      <a:lumOff val="25000"/>
                    </a:schemeClr>
                  </a:solidFill>
                  <a:latin typeface="+mn-ea"/>
                </a:endParaRPr>
              </a:p>
            </p:txBody>
          </p:sp>
          <p:sp>
            <p:nvSpPr>
              <p:cNvPr id="15" name="テキスト ボックス 14"/>
              <p:cNvSpPr txBox="1"/>
              <p:nvPr/>
            </p:nvSpPr>
            <p:spPr>
              <a:xfrm>
                <a:off x="8761438" y="4359821"/>
                <a:ext cx="1258956" cy="338554"/>
              </a:xfrm>
              <a:prstGeom prst="rect">
                <a:avLst/>
              </a:prstGeom>
              <a:noFill/>
            </p:spPr>
            <p:txBody>
              <a:bodyPr wrap="square" rtlCol="0">
                <a:spAutoFit/>
              </a:bodyPr>
              <a:lstStyle/>
              <a:p>
                <a:r>
                  <a:rPr kumimoji="1" lang="en-US" altLang="ja-JP" sz="1600" dirty="0">
                    <a:solidFill>
                      <a:schemeClr val="bg1">
                        <a:lumMod val="75000"/>
                        <a:lumOff val="25000"/>
                      </a:schemeClr>
                    </a:solidFill>
                    <a:latin typeface="+mn-ea"/>
                  </a:rPr>
                  <a:t>8800</a:t>
                </a:r>
                <a:r>
                  <a:rPr kumimoji="1" lang="ja-JP" altLang="en-US" sz="1600" dirty="0">
                    <a:solidFill>
                      <a:schemeClr val="bg1">
                        <a:lumMod val="75000"/>
                        <a:lumOff val="25000"/>
                      </a:schemeClr>
                    </a:solidFill>
                    <a:latin typeface="+mn-ea"/>
                  </a:rPr>
                  <a:t>円</a:t>
                </a:r>
              </a:p>
            </p:txBody>
          </p:sp>
        </p:grpSp>
      </p:grpSp>
      <p:sp>
        <p:nvSpPr>
          <p:cNvPr id="20" name="角丸四角形吹き出し 19"/>
          <p:cNvSpPr/>
          <p:nvPr/>
        </p:nvSpPr>
        <p:spPr>
          <a:xfrm>
            <a:off x="9189412" y="1673901"/>
            <a:ext cx="1779104" cy="570230"/>
          </a:xfrm>
          <a:prstGeom prst="wedgeRoundRectCallout">
            <a:avLst>
              <a:gd name="adj1" fmla="val 20450"/>
              <a:gd name="adj2" fmla="val 81709"/>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1">
                    <a:lumMod val="75000"/>
                    <a:lumOff val="25000"/>
                  </a:schemeClr>
                </a:solidFill>
                <a:latin typeface="+mn-ea"/>
              </a:rPr>
              <a:t>このパラメータは</a:t>
            </a:r>
            <a:endParaRPr lang="en-US" altLang="ja-JP" sz="1200" dirty="0">
              <a:solidFill>
                <a:schemeClr val="bg1">
                  <a:lumMod val="75000"/>
                  <a:lumOff val="25000"/>
                </a:schemeClr>
              </a:solidFill>
              <a:latin typeface="+mn-ea"/>
            </a:endParaRPr>
          </a:p>
          <a:p>
            <a:pPr algn="ctr"/>
            <a:r>
              <a:rPr lang="ja-JP" altLang="en-US" sz="1200" dirty="0">
                <a:solidFill>
                  <a:schemeClr val="bg1">
                    <a:lumMod val="75000"/>
                    <a:lumOff val="25000"/>
                  </a:schemeClr>
                </a:solidFill>
                <a:latin typeface="+mn-ea"/>
              </a:rPr>
              <a:t>関数内でのみ利用可能</a:t>
            </a:r>
            <a:endParaRPr kumimoji="1" lang="ja-JP" altLang="en-US" sz="1200" dirty="0">
              <a:solidFill>
                <a:schemeClr val="bg1">
                  <a:lumMod val="75000"/>
                  <a:lumOff val="25000"/>
                </a:schemeClr>
              </a:solidFill>
              <a:latin typeface="+mn-ea"/>
            </a:endParaRPr>
          </a:p>
        </p:txBody>
      </p:sp>
      <p:sp>
        <p:nvSpPr>
          <p:cNvPr id="21" name="角丸四角形 20"/>
          <p:cNvSpPr/>
          <p:nvPr/>
        </p:nvSpPr>
        <p:spPr>
          <a:xfrm>
            <a:off x="10139404" y="2480757"/>
            <a:ext cx="596766" cy="261459"/>
          </a:xfrm>
          <a:prstGeom prst="roundRect">
            <a:avLst/>
          </a:prstGeom>
          <a:solidFill>
            <a:srgbClr val="FFC000">
              <a:alpha val="2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F643DB8C-DF62-4F83-8E37-690FEF615E0E}"/>
              </a:ext>
            </a:extLst>
          </p:cNvPr>
          <p:cNvSpPr/>
          <p:nvPr/>
        </p:nvSpPr>
        <p:spPr>
          <a:xfrm>
            <a:off x="2310543" y="3122150"/>
            <a:ext cx="2160000" cy="54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4" name="正方形/長方形 23">
            <a:extLst>
              <a:ext uri="{FF2B5EF4-FFF2-40B4-BE49-F238E27FC236}">
                <a16:creationId xmlns:a16="http://schemas.microsoft.com/office/drawing/2014/main" id="{4B97318D-A603-40B6-8302-C9338832495C}"/>
              </a:ext>
            </a:extLst>
          </p:cNvPr>
          <p:cNvSpPr/>
          <p:nvPr/>
        </p:nvSpPr>
        <p:spPr>
          <a:xfrm>
            <a:off x="3277435" y="3572208"/>
            <a:ext cx="1522330" cy="45719"/>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5" name="正方形/長方形 24">
            <a:extLst>
              <a:ext uri="{FF2B5EF4-FFF2-40B4-BE49-F238E27FC236}">
                <a16:creationId xmlns:a16="http://schemas.microsoft.com/office/drawing/2014/main" id="{FA984FBF-D4F4-4ED6-BB4A-BE62614C8AAA}"/>
              </a:ext>
            </a:extLst>
          </p:cNvPr>
          <p:cNvSpPr/>
          <p:nvPr/>
        </p:nvSpPr>
        <p:spPr>
          <a:xfrm>
            <a:off x="4670664" y="2647379"/>
            <a:ext cx="2246464" cy="45719"/>
          </a:xfrm>
          <a:prstGeom prst="rect">
            <a:avLst/>
          </a:prstGeom>
          <a:solidFill>
            <a:srgbClr val="FF802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Tree>
    <p:extLst>
      <p:ext uri="{BB962C8B-B14F-4D97-AF65-F5344CB8AC3E}">
        <p14:creationId xmlns:p14="http://schemas.microsoft.com/office/powerpoint/2010/main" val="23587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フッター プレースホルダー 13">
            <a:extLst>
              <a:ext uri="{FF2B5EF4-FFF2-40B4-BE49-F238E27FC236}">
                <a16:creationId xmlns:a16="http://schemas.microsoft.com/office/drawing/2014/main" id="{64AD05CD-F7A1-FA45-8EA2-99805065FCCE}"/>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dirty="0"/>
              <a:t>関数</a:t>
            </a:r>
            <a:r>
              <a:rPr lang="ja-JP" altLang="en-US"/>
              <a:t>のメリット</a:t>
            </a:r>
            <a:endParaRPr lang="en-US" altLang="ja-JP" dirty="0"/>
          </a:p>
          <a:p>
            <a:pPr marL="815975" lvl="1" indent="-457200">
              <a:buFont typeface="+mj-lt"/>
              <a:buAutoNum type="arabicPeriod"/>
            </a:pPr>
            <a:r>
              <a:rPr lang="ja-JP" altLang="en-US"/>
              <a:t>使いたい</a:t>
            </a:r>
            <a:r>
              <a:rPr lang="ja-JP" altLang="en-US" dirty="0"/>
              <a:t>ときに、どこからでも何度</a:t>
            </a:r>
            <a:r>
              <a:rPr lang="ja-JP" altLang="en-US"/>
              <a:t>でも呼び出せる</a:t>
            </a:r>
            <a:endParaRPr lang="en-US" altLang="ja-JP" dirty="0"/>
          </a:p>
          <a:p>
            <a:pPr marL="815975" lvl="1" indent="-457200">
              <a:buFont typeface="+mj-lt"/>
              <a:buAutoNum type="arabicPeriod"/>
            </a:pPr>
            <a:endParaRPr lang="en-US" altLang="ja-JP" dirty="0"/>
          </a:p>
          <a:p>
            <a:pPr marL="815975" lvl="1" indent="-457200">
              <a:buFont typeface="+mj-lt"/>
              <a:buAutoNum type="arabicPeriod"/>
            </a:pPr>
            <a:r>
              <a:rPr lang="ja-JP" altLang="en-US"/>
              <a:t>パラメータ</a:t>
            </a:r>
            <a:r>
              <a:rPr lang="ja-JP" altLang="en-US" dirty="0"/>
              <a:t>を変えれば、同じ加工処理を別のデータに</a:t>
            </a:r>
            <a:r>
              <a:rPr lang="ja-JP" altLang="en-US"/>
              <a:t>適用できる</a:t>
            </a:r>
            <a:endParaRPr lang="en-US" altLang="ja-JP" dirty="0"/>
          </a:p>
          <a:p>
            <a:pPr marL="1166812" lvl="2" indent="-457200"/>
            <a:r>
              <a:rPr lang="en-US" altLang="ja-JP" b="1" dirty="0"/>
              <a:t>total(200); 	</a:t>
            </a:r>
            <a:r>
              <a:rPr lang="ja-JP" altLang="en-US" b="1"/>
              <a:t>⇒</a:t>
            </a:r>
            <a:r>
              <a:rPr lang="en-US" altLang="ja-JP" b="1" dirty="0"/>
              <a:t>  220</a:t>
            </a:r>
          </a:p>
          <a:p>
            <a:pPr marL="1166812" lvl="2" indent="-457200"/>
            <a:r>
              <a:rPr lang="en-US" altLang="ja-JP" b="1" dirty="0"/>
              <a:t>total(3000);	</a:t>
            </a:r>
            <a:r>
              <a:rPr lang="ja-JP" altLang="en-US" b="1"/>
              <a:t>⇒</a:t>
            </a:r>
            <a:r>
              <a:rPr lang="en-US" altLang="ja-JP" b="1" dirty="0"/>
              <a:t>  3300</a:t>
            </a:r>
          </a:p>
          <a:p>
            <a:pPr marL="709612" lvl="2" indent="0">
              <a:buNone/>
            </a:pPr>
            <a:endParaRPr lang="en-US" altLang="ja-JP" dirty="0"/>
          </a:p>
          <a:p>
            <a:pPr marL="815975" lvl="1" indent="-457200">
              <a:buFont typeface="+mj-lt"/>
              <a:buAutoNum type="arabicPeriod"/>
            </a:pPr>
            <a:r>
              <a:rPr lang="ja-JP" altLang="en-US"/>
              <a:t>処理</a:t>
            </a:r>
            <a:r>
              <a:rPr lang="ja-JP" altLang="en-US" dirty="0"/>
              <a:t>をまとめられるので、変更が簡単</a:t>
            </a:r>
            <a:r>
              <a:rPr lang="ja-JP" altLang="en-US"/>
              <a:t>に出来る</a:t>
            </a:r>
            <a:endParaRPr lang="en-US" altLang="ja-JP" dirty="0"/>
          </a:p>
          <a:p>
            <a:pPr marL="1166812" lvl="2" indent="-457200"/>
            <a:r>
              <a:rPr lang="ja-JP" altLang="en-US"/>
              <a:t>例</a:t>
            </a:r>
            <a:r>
              <a:rPr lang="ja-JP" altLang="en-US" dirty="0"/>
              <a:t>）税率が変更になった場合、</a:t>
            </a:r>
            <a:endParaRPr lang="en-US" altLang="ja-JP" dirty="0"/>
          </a:p>
          <a:p>
            <a:pPr marL="0" indent="0">
              <a:buNone/>
            </a:pPr>
            <a:r>
              <a:rPr lang="en-US" altLang="ja-JP" dirty="0"/>
              <a:t>   </a:t>
            </a:r>
          </a:p>
        </p:txBody>
      </p:sp>
      <p:sp>
        <p:nvSpPr>
          <p:cNvPr id="2" name="タイトル 1"/>
          <p:cNvSpPr>
            <a:spLocks noGrp="1"/>
          </p:cNvSpPr>
          <p:nvPr>
            <p:ph type="title"/>
          </p:nvPr>
        </p:nvSpPr>
        <p:spPr/>
        <p:txBody>
          <a:bodyPr>
            <a:normAutofit/>
          </a:bodyPr>
          <a:lstStyle/>
          <a:p>
            <a:r>
              <a:rPr lang="ja-JP" altLang="en-US" dirty="0"/>
              <a:t>関数</a:t>
            </a:r>
            <a:r>
              <a:rPr lang="en-US" altLang="ja-JP" dirty="0"/>
              <a:t>/</a:t>
            </a:r>
            <a:r>
              <a:rPr lang="ja-JP" altLang="en-US" dirty="0"/>
              <a:t>ファンクション</a:t>
            </a:r>
            <a:endParaRPr lang="ja-JP" altLang="en-US"/>
          </a:p>
        </p:txBody>
      </p:sp>
      <p:sp>
        <p:nvSpPr>
          <p:cNvPr id="15" name="スライド番号プレースホルダー 14">
            <a:extLst>
              <a:ext uri="{FF2B5EF4-FFF2-40B4-BE49-F238E27FC236}">
                <a16:creationId xmlns:a16="http://schemas.microsoft.com/office/drawing/2014/main" id="{338114D1-15A2-EB4D-BB28-CD6CC05F7655}"/>
              </a:ext>
            </a:extLst>
          </p:cNvPr>
          <p:cNvSpPr>
            <a:spLocks noGrp="1"/>
          </p:cNvSpPr>
          <p:nvPr>
            <p:ph type="sldNum" sz="quarter" idx="15"/>
          </p:nvPr>
        </p:nvSpPr>
        <p:spPr/>
        <p:txBody>
          <a:bodyPr/>
          <a:lstStyle/>
          <a:p>
            <a:fld id="{D25A7422-5852-4FCB-8C25-D442DB577CD0}" type="slidenum">
              <a:rPr kumimoji="1" lang="ja-JP" altLang="en-US" smtClean="0"/>
              <a:pPr/>
              <a:t>31</a:t>
            </a:fld>
            <a:endParaRPr kumimoji="1" lang="ja-JP" altLang="en-US"/>
          </a:p>
        </p:txBody>
      </p:sp>
      <p:sp>
        <p:nvSpPr>
          <p:cNvPr id="6" name="正方形/長方形 5">
            <a:extLst>
              <a:ext uri="{FF2B5EF4-FFF2-40B4-BE49-F238E27FC236}">
                <a16:creationId xmlns:a16="http://schemas.microsoft.com/office/drawing/2014/main" id="{F9A51462-D7F8-964E-BFD6-37ECC9E80345}"/>
              </a:ext>
            </a:extLst>
          </p:cNvPr>
          <p:cNvSpPr/>
          <p:nvPr/>
        </p:nvSpPr>
        <p:spPr>
          <a:xfrm>
            <a:off x="0" y="4877548"/>
            <a:ext cx="12192000" cy="1429559"/>
          </a:xfrm>
          <a:prstGeom prst="rect">
            <a:avLst/>
          </a:prstGeom>
          <a:solidFill>
            <a:schemeClr val="bg1">
              <a:lumMod val="75000"/>
              <a:lumOff val="25000"/>
            </a:schemeClr>
          </a:solidFill>
        </p:spPr>
        <p:txBody>
          <a:bodyPr wrap="square">
            <a:spAutoFit/>
          </a:bodyPr>
          <a:lstStyle/>
          <a:p>
            <a:pPr lvl="4">
              <a:lnSpc>
                <a:spcPct val="150000"/>
              </a:lnSpc>
            </a:pPr>
            <a:r>
              <a:rPr lang="en" altLang="ja-JP" dirty="0">
                <a:solidFill>
                  <a:srgbClr val="569CD6"/>
                </a:solidFill>
                <a:latin typeface="Menlo" panose="020B0609030804020204" pitchFamily="49" charset="0"/>
              </a:rPr>
              <a:t>const</a:t>
            </a:r>
            <a:r>
              <a:rPr lang="en" altLang="ja-JP" dirty="0">
                <a:solidFill>
                  <a:srgbClr val="D4D4D4"/>
                </a:solidFill>
                <a:latin typeface="Menlo" panose="020B0609030804020204" pitchFamily="49" charset="0"/>
              </a:rPr>
              <a:t> </a:t>
            </a:r>
            <a:r>
              <a:rPr lang="en" altLang="ja-JP" dirty="0">
                <a:solidFill>
                  <a:srgbClr val="DCDCAA"/>
                </a:solidFill>
                <a:latin typeface="Menlo" panose="020B0609030804020204" pitchFamily="49" charset="0"/>
              </a:rPr>
              <a:t>total</a:t>
            </a:r>
            <a:r>
              <a:rPr lang="en" altLang="ja-JP" dirty="0">
                <a:solidFill>
                  <a:srgbClr val="D4D4D4"/>
                </a:solidFill>
                <a:latin typeface="Menlo" panose="020B0609030804020204" pitchFamily="49" charset="0"/>
              </a:rPr>
              <a:t> = </a:t>
            </a:r>
            <a:r>
              <a:rPr lang="en" altLang="ja-JP" dirty="0">
                <a:solidFill>
                  <a:srgbClr val="569CD6"/>
                </a:solidFill>
                <a:latin typeface="Menlo" panose="020B0609030804020204" pitchFamily="49" charset="0"/>
              </a:rPr>
              <a:t>function</a:t>
            </a:r>
            <a:r>
              <a:rPr lang="en" altLang="ja-JP" dirty="0">
                <a:solidFill>
                  <a:srgbClr val="D4D4D4"/>
                </a:solidFill>
                <a:latin typeface="Menlo" panose="020B0609030804020204" pitchFamily="49" charset="0"/>
              </a:rPr>
              <a:t>(</a:t>
            </a:r>
            <a:r>
              <a:rPr lang="en" altLang="ja-JP" dirty="0">
                <a:solidFill>
                  <a:srgbClr val="9CDCFE"/>
                </a:solidFill>
                <a:latin typeface="Menlo" panose="020B0609030804020204" pitchFamily="49" charset="0"/>
              </a:rPr>
              <a:t>price</a:t>
            </a:r>
            <a:r>
              <a:rPr lang="en" altLang="ja-JP" dirty="0">
                <a:solidFill>
                  <a:srgbClr val="D4D4D4"/>
                </a:solidFill>
                <a:latin typeface="Menlo" panose="020B0609030804020204" pitchFamily="49" charset="0"/>
              </a:rPr>
              <a:t>) {</a:t>
            </a:r>
          </a:p>
          <a:p>
            <a:pPr lvl="4"/>
            <a:r>
              <a:rPr lang="en" altLang="ja-JP" dirty="0">
                <a:solidFill>
                  <a:srgbClr val="569CD6"/>
                </a:solidFill>
                <a:latin typeface="Menlo" panose="020B0609030804020204" pitchFamily="49" charset="0"/>
              </a:rPr>
              <a:t>  const</a:t>
            </a:r>
            <a:r>
              <a:rPr lang="en" altLang="ja-JP" dirty="0">
                <a:solidFill>
                  <a:srgbClr val="D4D4D4"/>
                </a:solidFill>
                <a:latin typeface="Menlo" panose="020B0609030804020204" pitchFamily="49" charset="0"/>
              </a:rPr>
              <a:t> </a:t>
            </a:r>
            <a:r>
              <a:rPr lang="en" altLang="ja-JP" dirty="0">
                <a:solidFill>
                  <a:srgbClr val="4FC1FF"/>
                </a:solidFill>
                <a:latin typeface="Menlo" panose="020B0609030804020204" pitchFamily="49" charset="0"/>
              </a:rPr>
              <a:t>tax</a:t>
            </a:r>
            <a:r>
              <a:rPr lang="en" altLang="ja-JP" dirty="0">
                <a:solidFill>
                  <a:srgbClr val="D4D4D4"/>
                </a:solidFill>
                <a:latin typeface="Menlo" panose="020B0609030804020204" pitchFamily="49" charset="0"/>
              </a:rPr>
              <a:t> = </a:t>
            </a:r>
            <a:r>
              <a:rPr lang="en" altLang="ja-JP" dirty="0">
                <a:solidFill>
                  <a:srgbClr val="B5CEA8"/>
                </a:solidFill>
                <a:latin typeface="Menlo" panose="020B0609030804020204" pitchFamily="49" charset="0"/>
              </a:rPr>
              <a:t>0.1</a:t>
            </a:r>
            <a:r>
              <a:rPr lang="en" altLang="ja-JP" dirty="0">
                <a:solidFill>
                  <a:srgbClr val="D4D4D4"/>
                </a:solidFill>
                <a:latin typeface="Menlo" panose="020B0609030804020204" pitchFamily="49" charset="0"/>
              </a:rPr>
              <a:t>;</a:t>
            </a:r>
          </a:p>
          <a:p>
            <a:pPr lvl="4"/>
            <a:r>
              <a:rPr lang="en" altLang="ja-JP" dirty="0">
                <a:solidFill>
                  <a:srgbClr val="C586C0"/>
                </a:solidFill>
                <a:latin typeface="Menlo" panose="020B0609030804020204" pitchFamily="49" charset="0"/>
              </a:rPr>
              <a:t>  return</a:t>
            </a:r>
            <a:r>
              <a:rPr lang="en" altLang="ja-JP" dirty="0">
                <a:solidFill>
                  <a:srgbClr val="D4D4D4"/>
                </a:solidFill>
                <a:latin typeface="Menlo" panose="020B0609030804020204" pitchFamily="49" charset="0"/>
              </a:rPr>
              <a:t> </a:t>
            </a:r>
            <a:r>
              <a:rPr lang="en" altLang="ja-JP" dirty="0">
                <a:solidFill>
                  <a:srgbClr val="9CDCFE"/>
                </a:solidFill>
                <a:latin typeface="Menlo" panose="020B0609030804020204" pitchFamily="49" charset="0"/>
              </a:rPr>
              <a:t>price</a:t>
            </a:r>
            <a:r>
              <a:rPr lang="en" altLang="ja-JP" dirty="0">
                <a:solidFill>
                  <a:srgbClr val="D4D4D4"/>
                </a:solidFill>
                <a:latin typeface="Menlo" panose="020B0609030804020204" pitchFamily="49" charset="0"/>
              </a:rPr>
              <a:t> + </a:t>
            </a:r>
            <a:r>
              <a:rPr lang="en" altLang="ja-JP" dirty="0">
                <a:solidFill>
                  <a:srgbClr val="9CDCFE"/>
                </a:solidFill>
                <a:latin typeface="Menlo" panose="020B0609030804020204" pitchFamily="49" charset="0"/>
              </a:rPr>
              <a:t>price</a:t>
            </a:r>
            <a:r>
              <a:rPr lang="en" altLang="ja-JP" dirty="0">
                <a:solidFill>
                  <a:srgbClr val="D4D4D4"/>
                </a:solidFill>
                <a:latin typeface="Menlo" panose="020B0609030804020204" pitchFamily="49" charset="0"/>
              </a:rPr>
              <a:t> * </a:t>
            </a:r>
            <a:r>
              <a:rPr lang="en" altLang="ja-JP" dirty="0">
                <a:solidFill>
                  <a:srgbClr val="4FC1FF"/>
                </a:solidFill>
                <a:latin typeface="Menlo" panose="020B0609030804020204" pitchFamily="49" charset="0"/>
              </a:rPr>
              <a:t>tax</a:t>
            </a:r>
            <a:r>
              <a:rPr lang="en" altLang="ja-JP" dirty="0">
                <a:solidFill>
                  <a:srgbClr val="D4D4D4"/>
                </a:solidFill>
                <a:latin typeface="Menlo" panose="020B0609030804020204" pitchFamily="49" charset="0"/>
              </a:rPr>
              <a:t>;</a:t>
            </a:r>
          </a:p>
          <a:p>
            <a:pPr lvl="4">
              <a:lnSpc>
                <a:spcPct val="150000"/>
              </a:lnSpc>
            </a:pPr>
            <a:r>
              <a:rPr lang="en" altLang="ja-JP" dirty="0">
                <a:solidFill>
                  <a:srgbClr val="D4D4D4"/>
                </a:solidFill>
                <a:latin typeface="Menlo" panose="020B0609030804020204" pitchFamily="49" charset="0"/>
              </a:rPr>
              <a:t>};</a:t>
            </a:r>
          </a:p>
        </p:txBody>
      </p:sp>
      <p:sp>
        <p:nvSpPr>
          <p:cNvPr id="5" name="角丸四角形 4"/>
          <p:cNvSpPr/>
          <p:nvPr/>
        </p:nvSpPr>
        <p:spPr>
          <a:xfrm>
            <a:off x="3809426" y="5305916"/>
            <a:ext cx="513192" cy="307777"/>
          </a:xfrm>
          <a:prstGeom prst="roundRect">
            <a:avLst/>
          </a:prstGeom>
          <a:solidFill>
            <a:schemeClr val="accent1">
              <a:alpha val="28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cxnSp>
        <p:nvCxnSpPr>
          <p:cNvPr id="8" name="直線矢印コネクタ 7"/>
          <p:cNvCxnSpPr>
            <a:cxnSpLocks/>
            <a:stCxn id="13" idx="1"/>
            <a:endCxn id="5" idx="3"/>
          </p:cNvCxnSpPr>
          <p:nvPr/>
        </p:nvCxnSpPr>
        <p:spPr>
          <a:xfrm flipH="1">
            <a:off x="4322618" y="5346482"/>
            <a:ext cx="1630434" cy="11332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953052" y="5192593"/>
            <a:ext cx="3256412" cy="307777"/>
          </a:xfrm>
          <a:prstGeom prst="rect">
            <a:avLst/>
          </a:prstGeom>
          <a:noFill/>
        </p:spPr>
        <p:txBody>
          <a:bodyPr wrap="square" rtlCol="0">
            <a:spAutoFit/>
          </a:bodyPr>
          <a:lstStyle/>
          <a:p>
            <a:r>
              <a:rPr lang="ja-JP" altLang="en-US" sz="1400" dirty="0">
                <a:latin typeface="+mn-ea"/>
              </a:rPr>
              <a:t>ここを </a:t>
            </a:r>
            <a:r>
              <a:rPr lang="en-US" altLang="ja-JP" sz="1400" dirty="0">
                <a:latin typeface="+mn-ea"/>
              </a:rPr>
              <a:t>0.08 </a:t>
            </a:r>
            <a:r>
              <a:rPr lang="ja-JP" altLang="en-US" sz="1400" dirty="0">
                <a:latin typeface="+mn-ea"/>
              </a:rPr>
              <a:t>等に変更するだけで </a:t>
            </a:r>
            <a:r>
              <a:rPr lang="en-US" altLang="ja-JP" sz="1400" dirty="0">
                <a:latin typeface="+mn-ea"/>
              </a:rPr>
              <a:t>OK!</a:t>
            </a:r>
            <a:endParaRPr kumimoji="1" lang="ja-JP" altLang="en-US" sz="1400" dirty="0">
              <a:latin typeface="+mn-ea"/>
            </a:endParaRPr>
          </a:p>
        </p:txBody>
      </p:sp>
      <p:grpSp>
        <p:nvGrpSpPr>
          <p:cNvPr id="7" name="グループ化 6">
            <a:extLst>
              <a:ext uri="{FF2B5EF4-FFF2-40B4-BE49-F238E27FC236}">
                <a16:creationId xmlns:a16="http://schemas.microsoft.com/office/drawing/2014/main" id="{2D66F9CB-81B3-4E74-A0F8-D679D42CC884}"/>
              </a:ext>
            </a:extLst>
          </p:cNvPr>
          <p:cNvGrpSpPr/>
          <p:nvPr/>
        </p:nvGrpSpPr>
        <p:grpSpPr>
          <a:xfrm>
            <a:off x="8087591" y="1129106"/>
            <a:ext cx="3872952" cy="592753"/>
            <a:chOff x="663434" y="4985373"/>
            <a:chExt cx="3872952" cy="592753"/>
          </a:xfrm>
        </p:grpSpPr>
        <p:sp>
          <p:nvSpPr>
            <p:cNvPr id="9" name="テキスト ボックス 8"/>
            <p:cNvSpPr txBox="1"/>
            <p:nvPr/>
          </p:nvSpPr>
          <p:spPr>
            <a:xfrm>
              <a:off x="951043" y="5270349"/>
              <a:ext cx="3585343" cy="307777"/>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400" dirty="0">
                  <a:latin typeface="+mn-ea"/>
                </a:rPr>
                <a:t> </a:t>
              </a:r>
              <a:r>
                <a:rPr kumimoji="1" lang="ja-JP" altLang="en-US" sz="1400" dirty="0">
                  <a:latin typeface="+mn-ea"/>
                </a:rPr>
                <a:t>関数名</a:t>
              </a:r>
              <a:r>
                <a:rPr kumimoji="1" lang="en-US" altLang="ja-JP" sz="1400" dirty="0">
                  <a:latin typeface="+mn-ea"/>
                </a:rPr>
                <a:t>/</a:t>
              </a:r>
              <a:r>
                <a:rPr kumimoji="1" lang="ja-JP" altLang="en-US" sz="1400" dirty="0">
                  <a:latin typeface="+mn-ea"/>
                </a:rPr>
                <a:t>パラメータが無いものも存在する</a:t>
              </a:r>
              <a:endParaRPr kumimoji="1" lang="ja-JP" altLang="en-US" sz="1200" dirty="0">
                <a:latin typeface="+mn-ea"/>
              </a:endParaRPr>
            </a:p>
          </p:txBody>
        </p:sp>
        <p:pic>
          <p:nvPicPr>
            <p:cNvPr id="10" name="図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434" y="4985373"/>
              <a:ext cx="408793" cy="360901"/>
            </a:xfrm>
            <a:prstGeom prst="rect">
              <a:avLst/>
            </a:prstGeom>
          </p:spPr>
        </p:pic>
      </p:grpSp>
    </p:spTree>
    <p:extLst>
      <p:ext uri="{BB962C8B-B14F-4D97-AF65-F5344CB8AC3E}">
        <p14:creationId xmlns:p14="http://schemas.microsoft.com/office/powerpoint/2010/main" val="174827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2"/>
          <p:cNvSpPr>
            <a:spLocks noGrp="1"/>
          </p:cNvSpPr>
          <p:nvPr>
            <p:ph sz="quarter" idx="14"/>
          </p:nvPr>
        </p:nvSpPr>
        <p:spPr>
          <a:xfrm>
            <a:off x="438148" y="1191279"/>
            <a:ext cx="11496676" cy="5188454"/>
          </a:xfrm>
        </p:spPr>
        <p:txBody>
          <a:bodyPr>
            <a:normAutofit/>
          </a:bodyPr>
          <a:lstStyle/>
          <a:p>
            <a:r>
              <a:rPr lang="ja-JP" altLang="en-US" dirty="0"/>
              <a:t>関数の定義の仕方は複数ある</a:t>
            </a:r>
            <a:endParaRPr lang="en-US" altLang="ja-JP" dirty="0"/>
          </a:p>
          <a:p>
            <a:pPr marL="815975" lvl="1" indent="-457200">
              <a:buFont typeface="+mj-ea"/>
              <a:buAutoNum type="circleNumDbPlain"/>
            </a:pPr>
            <a:r>
              <a:rPr lang="ja-JP" altLang="en-US" b="1" dirty="0"/>
              <a:t>関数宣言</a:t>
            </a: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r>
              <a:rPr lang="ja-JP" altLang="en-US" b="1" dirty="0"/>
              <a:t>関数式</a:t>
            </a: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endParaRPr lang="en-US" altLang="ja-JP" b="1" dirty="0"/>
          </a:p>
          <a:p>
            <a:pPr marL="815975" lvl="1" indent="-457200">
              <a:buFont typeface="+mj-ea"/>
              <a:buAutoNum type="circleNumDbPlain"/>
            </a:pPr>
            <a:r>
              <a:rPr lang="ja-JP" altLang="en-US" b="1" dirty="0"/>
              <a:t>関数式（アロー関数）</a:t>
            </a:r>
            <a:endParaRPr lang="en-US" altLang="ja-JP" b="1" dirty="0"/>
          </a:p>
        </p:txBody>
      </p:sp>
      <p:sp>
        <p:nvSpPr>
          <p:cNvPr id="3" name="正方形/長方形 2">
            <a:extLst>
              <a:ext uri="{FF2B5EF4-FFF2-40B4-BE49-F238E27FC236}">
                <a16:creationId xmlns:a16="http://schemas.microsoft.com/office/drawing/2014/main" id="{4A1E7492-7684-2347-95A2-F7A235920E9C}"/>
              </a:ext>
            </a:extLst>
          </p:cNvPr>
          <p:cNvSpPr/>
          <p:nvPr/>
        </p:nvSpPr>
        <p:spPr>
          <a:xfrm>
            <a:off x="0" y="2050337"/>
            <a:ext cx="12174676" cy="830997"/>
          </a:xfrm>
          <a:prstGeom prst="rect">
            <a:avLst/>
          </a:prstGeom>
          <a:solidFill>
            <a:schemeClr val="bg1">
              <a:lumMod val="75000"/>
              <a:lumOff val="25000"/>
            </a:schemeClr>
          </a:solidFill>
        </p:spPr>
        <p:txBody>
          <a:bodyPr wrap="square">
            <a:spAutoFit/>
          </a:bodyPr>
          <a:lstStyle/>
          <a:p>
            <a:pPr lvl="5"/>
            <a:r>
              <a:rPr lang="en" altLang="ja-JP" sz="1600" b="0" dirty="0">
                <a:solidFill>
                  <a:srgbClr val="569CD6"/>
                </a:solidFill>
                <a:effectLst/>
                <a:latin typeface="Menlo" panose="020B0609030804020204" pitchFamily="49" charset="0"/>
              </a:rPr>
              <a:t>function</a:t>
            </a:r>
            <a:r>
              <a:rPr lang="en" altLang="ja-JP" sz="1600" b="0" dirty="0">
                <a:solidFill>
                  <a:srgbClr val="D4D4D4"/>
                </a:solidFill>
                <a:effectLst/>
                <a:latin typeface="Menlo" panose="020B0609030804020204" pitchFamily="49" charset="0"/>
              </a:rPr>
              <a:t> </a:t>
            </a:r>
            <a:r>
              <a:rPr lang="en" altLang="ja-JP" sz="1600" b="0" dirty="0">
                <a:solidFill>
                  <a:srgbClr val="DCDCAA"/>
                </a:solidFill>
                <a:effectLst/>
                <a:latin typeface="Menlo" panose="020B0609030804020204" pitchFamily="49" charset="0"/>
              </a:rPr>
              <a:t>total</a:t>
            </a:r>
            <a:r>
              <a:rPr lang="en" altLang="ja-JP" sz="1600" b="0" dirty="0">
                <a:solidFill>
                  <a:srgbClr val="D4D4D4"/>
                </a:solidFill>
                <a:effectLst/>
                <a:latin typeface="Menlo" panose="020B0609030804020204" pitchFamily="49" charset="0"/>
              </a:rPr>
              <a:t>(</a:t>
            </a:r>
            <a:r>
              <a:rPr lang="en" altLang="ja-JP" sz="1600" b="0" dirty="0">
                <a:solidFill>
                  <a:srgbClr val="9CDCFE"/>
                </a:solidFill>
                <a:effectLst/>
                <a:latin typeface="Menlo" panose="020B0609030804020204" pitchFamily="49" charset="0"/>
              </a:rPr>
              <a:t>x</a:t>
            </a:r>
            <a:r>
              <a:rPr lang="en" altLang="ja-JP" sz="1600" b="0" dirty="0">
                <a:solidFill>
                  <a:srgbClr val="D4D4D4"/>
                </a:solidFill>
                <a:effectLst/>
                <a:latin typeface="Menlo" panose="020B0609030804020204" pitchFamily="49" charset="0"/>
              </a:rPr>
              <a:t>, </a:t>
            </a:r>
            <a:r>
              <a:rPr lang="en" altLang="ja-JP" sz="1600" b="0" dirty="0">
                <a:solidFill>
                  <a:srgbClr val="9CDCFE"/>
                </a:solidFill>
                <a:effectLst/>
                <a:latin typeface="Menlo" panose="020B0609030804020204" pitchFamily="49" charset="0"/>
              </a:rPr>
              <a:t>y</a:t>
            </a:r>
            <a:r>
              <a:rPr lang="en" altLang="ja-JP" sz="1600" b="0" dirty="0">
                <a:solidFill>
                  <a:srgbClr val="D4D4D4"/>
                </a:solidFill>
                <a:effectLst/>
                <a:latin typeface="Menlo" panose="020B0609030804020204" pitchFamily="49" charset="0"/>
              </a:rPr>
              <a:t>) {</a:t>
            </a:r>
          </a:p>
          <a:p>
            <a:pPr lvl="5"/>
            <a:r>
              <a:rPr lang="en" altLang="ja-JP" sz="1600" b="0" dirty="0">
                <a:solidFill>
                  <a:srgbClr val="C586C0"/>
                </a:solidFill>
                <a:effectLst/>
                <a:latin typeface="Menlo" panose="020B0609030804020204" pitchFamily="49" charset="0"/>
              </a:rPr>
              <a:t>  return</a:t>
            </a:r>
            <a:r>
              <a:rPr lang="en" altLang="ja-JP" sz="1600" b="0" dirty="0">
                <a:solidFill>
                  <a:srgbClr val="D4D4D4"/>
                </a:solidFill>
                <a:effectLst/>
                <a:latin typeface="Menlo" panose="020B0609030804020204" pitchFamily="49" charset="0"/>
              </a:rPr>
              <a:t> </a:t>
            </a:r>
            <a:r>
              <a:rPr lang="en" altLang="ja-JP" sz="1600" b="0" dirty="0">
                <a:solidFill>
                  <a:srgbClr val="9CDCFE"/>
                </a:solidFill>
                <a:effectLst/>
                <a:latin typeface="Menlo" panose="020B0609030804020204" pitchFamily="49" charset="0"/>
              </a:rPr>
              <a:t>x</a:t>
            </a:r>
            <a:r>
              <a:rPr lang="en" altLang="ja-JP" sz="1600" b="0" dirty="0">
                <a:solidFill>
                  <a:srgbClr val="D4D4D4"/>
                </a:solidFill>
                <a:effectLst/>
                <a:latin typeface="Menlo" panose="020B0609030804020204" pitchFamily="49" charset="0"/>
              </a:rPr>
              <a:t> + </a:t>
            </a:r>
            <a:r>
              <a:rPr lang="en" altLang="ja-JP" sz="1600" b="0" dirty="0">
                <a:solidFill>
                  <a:srgbClr val="9CDCFE"/>
                </a:solidFill>
                <a:effectLst/>
                <a:latin typeface="Menlo" panose="020B0609030804020204" pitchFamily="49" charset="0"/>
              </a:rPr>
              <a:t>y</a:t>
            </a:r>
            <a:r>
              <a:rPr lang="en" altLang="ja-JP" sz="1600" b="0" dirty="0">
                <a:solidFill>
                  <a:srgbClr val="D4D4D4"/>
                </a:solidFill>
                <a:effectLst/>
                <a:latin typeface="Menlo" panose="020B0609030804020204" pitchFamily="49" charset="0"/>
              </a:rPr>
              <a:t>;</a:t>
            </a:r>
          </a:p>
          <a:p>
            <a:pPr lvl="5"/>
            <a:r>
              <a:rPr lang="en" altLang="ja-JP" sz="1600" b="0" dirty="0">
                <a:solidFill>
                  <a:srgbClr val="D4D4D4"/>
                </a:solidFill>
                <a:effectLst/>
                <a:latin typeface="Menlo" panose="020B0609030804020204" pitchFamily="49" charset="0"/>
              </a:rPr>
              <a:t>}</a:t>
            </a:r>
          </a:p>
        </p:txBody>
      </p:sp>
      <p:sp>
        <p:nvSpPr>
          <p:cNvPr id="4" name="正方形/長方形 3">
            <a:extLst>
              <a:ext uri="{FF2B5EF4-FFF2-40B4-BE49-F238E27FC236}">
                <a16:creationId xmlns:a16="http://schemas.microsoft.com/office/drawing/2014/main" id="{FCFE8C61-A21C-E944-9200-BF6FE519BBAD}"/>
              </a:ext>
            </a:extLst>
          </p:cNvPr>
          <p:cNvSpPr/>
          <p:nvPr/>
        </p:nvSpPr>
        <p:spPr>
          <a:xfrm>
            <a:off x="0" y="3616220"/>
            <a:ext cx="12174676" cy="830997"/>
          </a:xfrm>
          <a:prstGeom prst="rect">
            <a:avLst/>
          </a:prstGeom>
          <a:solidFill>
            <a:schemeClr val="bg1">
              <a:lumMod val="75000"/>
              <a:lumOff val="25000"/>
            </a:schemeClr>
          </a:solidFill>
        </p:spPr>
        <p:txBody>
          <a:bodyPr wrap="square">
            <a:spAutoFit/>
          </a:bodyPr>
          <a:lstStyle/>
          <a:p>
            <a:pPr lvl="5"/>
            <a:r>
              <a:rPr lang="en" altLang="ja-JP" sz="1600" b="0" dirty="0">
                <a:solidFill>
                  <a:srgbClr val="569CD6"/>
                </a:solidFill>
                <a:effectLst/>
                <a:latin typeface="Menlo" panose="020B0609030804020204" pitchFamily="49" charset="0"/>
              </a:rPr>
              <a:t>const</a:t>
            </a:r>
            <a:r>
              <a:rPr lang="en" altLang="ja-JP" sz="1600" b="0" dirty="0">
                <a:solidFill>
                  <a:srgbClr val="D4D4D4"/>
                </a:solidFill>
                <a:effectLst/>
                <a:latin typeface="Menlo" panose="020B0609030804020204" pitchFamily="49" charset="0"/>
              </a:rPr>
              <a:t> </a:t>
            </a:r>
            <a:r>
              <a:rPr lang="en" altLang="ja-JP" sz="1600" b="0" dirty="0">
                <a:solidFill>
                  <a:srgbClr val="DCDCAA"/>
                </a:solidFill>
                <a:effectLst/>
                <a:latin typeface="Menlo" panose="020B0609030804020204" pitchFamily="49" charset="0"/>
              </a:rPr>
              <a:t>total</a:t>
            </a:r>
            <a:r>
              <a:rPr lang="en" altLang="ja-JP" sz="1600" b="0" dirty="0">
                <a:solidFill>
                  <a:srgbClr val="D4D4D4"/>
                </a:solidFill>
                <a:effectLst/>
                <a:latin typeface="Menlo" panose="020B0609030804020204" pitchFamily="49" charset="0"/>
              </a:rPr>
              <a:t> = </a:t>
            </a:r>
            <a:r>
              <a:rPr lang="en" altLang="ja-JP" sz="1600" b="0" dirty="0">
                <a:solidFill>
                  <a:srgbClr val="569CD6"/>
                </a:solidFill>
                <a:effectLst/>
                <a:latin typeface="Menlo" panose="020B0609030804020204" pitchFamily="49" charset="0"/>
              </a:rPr>
              <a:t>function</a:t>
            </a:r>
            <a:r>
              <a:rPr lang="en" altLang="ja-JP" sz="1600" b="0" dirty="0">
                <a:solidFill>
                  <a:srgbClr val="D4D4D4"/>
                </a:solidFill>
                <a:effectLst/>
                <a:latin typeface="Menlo" panose="020B0609030804020204" pitchFamily="49" charset="0"/>
              </a:rPr>
              <a:t>(</a:t>
            </a:r>
            <a:r>
              <a:rPr lang="en" altLang="ja-JP" sz="1600" b="0" dirty="0">
                <a:solidFill>
                  <a:srgbClr val="9CDCFE"/>
                </a:solidFill>
                <a:effectLst/>
                <a:latin typeface="Menlo" panose="020B0609030804020204" pitchFamily="49" charset="0"/>
              </a:rPr>
              <a:t>x</a:t>
            </a:r>
            <a:r>
              <a:rPr lang="en" altLang="ja-JP" sz="1600" b="0" dirty="0">
                <a:solidFill>
                  <a:srgbClr val="D4D4D4"/>
                </a:solidFill>
                <a:effectLst/>
                <a:latin typeface="Menlo" panose="020B0609030804020204" pitchFamily="49" charset="0"/>
              </a:rPr>
              <a:t>, </a:t>
            </a:r>
            <a:r>
              <a:rPr lang="en" altLang="ja-JP" sz="1600" b="0" dirty="0">
                <a:solidFill>
                  <a:srgbClr val="9CDCFE"/>
                </a:solidFill>
                <a:effectLst/>
                <a:latin typeface="Menlo" panose="020B0609030804020204" pitchFamily="49" charset="0"/>
              </a:rPr>
              <a:t>y</a:t>
            </a:r>
            <a:r>
              <a:rPr lang="en" altLang="ja-JP" sz="1600" b="0" dirty="0">
                <a:solidFill>
                  <a:srgbClr val="D4D4D4"/>
                </a:solidFill>
                <a:effectLst/>
                <a:latin typeface="Menlo" panose="020B0609030804020204" pitchFamily="49" charset="0"/>
              </a:rPr>
              <a:t>) {</a:t>
            </a:r>
          </a:p>
          <a:p>
            <a:pPr lvl="5"/>
            <a:r>
              <a:rPr lang="en" altLang="ja-JP" sz="1600" b="0" dirty="0">
                <a:solidFill>
                  <a:srgbClr val="C586C0"/>
                </a:solidFill>
                <a:effectLst/>
                <a:latin typeface="Menlo" panose="020B0609030804020204" pitchFamily="49" charset="0"/>
              </a:rPr>
              <a:t>  return</a:t>
            </a:r>
            <a:r>
              <a:rPr lang="en" altLang="ja-JP" sz="1600" b="0" dirty="0">
                <a:solidFill>
                  <a:srgbClr val="D4D4D4"/>
                </a:solidFill>
                <a:effectLst/>
                <a:latin typeface="Menlo" panose="020B0609030804020204" pitchFamily="49" charset="0"/>
              </a:rPr>
              <a:t> </a:t>
            </a:r>
            <a:r>
              <a:rPr lang="en" altLang="ja-JP" sz="1600" b="0" dirty="0">
                <a:solidFill>
                  <a:srgbClr val="9CDCFE"/>
                </a:solidFill>
                <a:effectLst/>
                <a:latin typeface="Menlo" panose="020B0609030804020204" pitchFamily="49" charset="0"/>
              </a:rPr>
              <a:t>x</a:t>
            </a:r>
            <a:r>
              <a:rPr lang="en" altLang="ja-JP" sz="1600" b="0" dirty="0">
                <a:solidFill>
                  <a:srgbClr val="D4D4D4"/>
                </a:solidFill>
                <a:effectLst/>
                <a:latin typeface="Menlo" panose="020B0609030804020204" pitchFamily="49" charset="0"/>
              </a:rPr>
              <a:t> + </a:t>
            </a:r>
            <a:r>
              <a:rPr lang="en" altLang="ja-JP" sz="1600" b="0" dirty="0">
                <a:solidFill>
                  <a:srgbClr val="9CDCFE"/>
                </a:solidFill>
                <a:effectLst/>
                <a:latin typeface="Menlo" panose="020B0609030804020204" pitchFamily="49" charset="0"/>
              </a:rPr>
              <a:t>y</a:t>
            </a:r>
            <a:r>
              <a:rPr lang="en" altLang="ja-JP" sz="1600" b="0" dirty="0">
                <a:solidFill>
                  <a:srgbClr val="D4D4D4"/>
                </a:solidFill>
                <a:effectLst/>
                <a:latin typeface="Menlo" panose="020B0609030804020204" pitchFamily="49" charset="0"/>
              </a:rPr>
              <a:t>;</a:t>
            </a:r>
          </a:p>
          <a:p>
            <a:pPr lvl="5"/>
            <a:r>
              <a:rPr lang="en" altLang="ja-JP" sz="1600" b="0" dirty="0">
                <a:solidFill>
                  <a:srgbClr val="D4D4D4"/>
                </a:solidFill>
                <a:effectLst/>
                <a:latin typeface="Menlo" panose="020B0609030804020204" pitchFamily="49" charset="0"/>
              </a:rPr>
              <a:t>}</a:t>
            </a:r>
          </a:p>
        </p:txBody>
      </p:sp>
      <p:sp>
        <p:nvSpPr>
          <p:cNvPr id="5" name="正方形/長方形 4">
            <a:extLst>
              <a:ext uri="{FF2B5EF4-FFF2-40B4-BE49-F238E27FC236}">
                <a16:creationId xmlns:a16="http://schemas.microsoft.com/office/drawing/2014/main" id="{3B9DE693-D01F-E54B-A947-0AB592669759}"/>
              </a:ext>
            </a:extLst>
          </p:cNvPr>
          <p:cNvSpPr/>
          <p:nvPr/>
        </p:nvSpPr>
        <p:spPr>
          <a:xfrm>
            <a:off x="0" y="5222604"/>
            <a:ext cx="12174676" cy="1323439"/>
          </a:xfrm>
          <a:prstGeom prst="rect">
            <a:avLst/>
          </a:prstGeom>
          <a:solidFill>
            <a:schemeClr val="bg1">
              <a:lumMod val="75000"/>
              <a:lumOff val="25000"/>
            </a:schemeClr>
          </a:solidFill>
        </p:spPr>
        <p:txBody>
          <a:bodyPr wrap="square">
            <a:spAutoFit/>
          </a:bodyPr>
          <a:lstStyle/>
          <a:p>
            <a:pPr lvl="5"/>
            <a:r>
              <a:rPr lang="en" altLang="ja-JP" sz="1600" b="0">
                <a:solidFill>
                  <a:srgbClr val="569CD6"/>
                </a:solidFill>
                <a:effectLst/>
                <a:latin typeface="Menlo" panose="020B0609030804020204" pitchFamily="49" charset="0"/>
              </a:rPr>
              <a:t>const</a:t>
            </a:r>
            <a:r>
              <a:rPr lang="en" altLang="ja-JP" sz="1600" b="0">
                <a:solidFill>
                  <a:srgbClr val="D4D4D4"/>
                </a:solidFill>
                <a:effectLst/>
                <a:latin typeface="Menlo" panose="020B0609030804020204" pitchFamily="49" charset="0"/>
              </a:rPr>
              <a:t> </a:t>
            </a:r>
            <a:r>
              <a:rPr lang="en" altLang="ja-JP" sz="1600" b="0">
                <a:solidFill>
                  <a:srgbClr val="DCDCAA"/>
                </a:solidFill>
                <a:effectLst/>
                <a:latin typeface="Menlo" panose="020B0609030804020204" pitchFamily="49" charset="0"/>
              </a:rPr>
              <a:t>total</a:t>
            </a:r>
            <a:r>
              <a:rPr lang="en" altLang="ja-JP" sz="1600" b="0">
                <a:solidFill>
                  <a:srgbClr val="D4D4D4"/>
                </a:solidFill>
                <a:effectLst/>
                <a:latin typeface="Menlo" panose="020B0609030804020204" pitchFamily="49" charset="0"/>
              </a:rPr>
              <a:t> = (</a:t>
            </a:r>
            <a:r>
              <a:rPr lang="en" altLang="ja-JP" sz="1600" b="0">
                <a:solidFill>
                  <a:srgbClr val="9CDCFE"/>
                </a:solidFill>
                <a:effectLst/>
                <a:latin typeface="Menlo" panose="020B0609030804020204" pitchFamily="49" charset="0"/>
              </a:rPr>
              <a:t>x</a:t>
            </a:r>
            <a:r>
              <a:rPr lang="en" altLang="ja-JP" sz="1600" b="0">
                <a:solidFill>
                  <a:srgbClr val="D4D4D4"/>
                </a:solidFill>
                <a:effectLst/>
                <a:latin typeface="Menlo" panose="020B0609030804020204" pitchFamily="49" charset="0"/>
              </a:rPr>
              <a:t>, </a:t>
            </a:r>
            <a:r>
              <a:rPr lang="en" altLang="ja-JP" sz="1600" b="0">
                <a:solidFill>
                  <a:srgbClr val="9CDCFE"/>
                </a:solidFill>
                <a:effectLst/>
                <a:latin typeface="Menlo" panose="020B0609030804020204" pitchFamily="49" charset="0"/>
              </a:rPr>
              <a:t>y</a:t>
            </a:r>
            <a:r>
              <a:rPr lang="en" altLang="ja-JP" sz="1600" b="0">
                <a:solidFill>
                  <a:srgbClr val="D4D4D4"/>
                </a:solidFill>
                <a:effectLst/>
                <a:latin typeface="Menlo" panose="020B0609030804020204" pitchFamily="49" charset="0"/>
              </a:rPr>
              <a:t>) </a:t>
            </a:r>
            <a:r>
              <a:rPr lang="en" altLang="ja-JP" sz="1600" b="0">
                <a:solidFill>
                  <a:srgbClr val="569CD6"/>
                </a:solidFill>
                <a:effectLst/>
                <a:latin typeface="Menlo" panose="020B0609030804020204" pitchFamily="49" charset="0"/>
              </a:rPr>
              <a:t>=&gt;</a:t>
            </a:r>
            <a:r>
              <a:rPr lang="en" altLang="ja-JP" sz="1600" b="0">
                <a:solidFill>
                  <a:srgbClr val="D4D4D4"/>
                </a:solidFill>
                <a:effectLst/>
                <a:latin typeface="Menlo" panose="020B0609030804020204" pitchFamily="49" charset="0"/>
              </a:rPr>
              <a:t> {</a:t>
            </a:r>
          </a:p>
          <a:p>
            <a:pPr lvl="5"/>
            <a:r>
              <a:rPr lang="en" altLang="ja-JP" sz="1600" b="0">
                <a:solidFill>
                  <a:srgbClr val="C586C0"/>
                </a:solidFill>
                <a:effectLst/>
                <a:latin typeface="Menlo" panose="020B0609030804020204" pitchFamily="49" charset="0"/>
              </a:rPr>
              <a:t>  return</a:t>
            </a:r>
            <a:r>
              <a:rPr lang="en" altLang="ja-JP" sz="1600" b="0">
                <a:solidFill>
                  <a:srgbClr val="D4D4D4"/>
                </a:solidFill>
                <a:effectLst/>
                <a:latin typeface="Menlo" panose="020B0609030804020204" pitchFamily="49" charset="0"/>
              </a:rPr>
              <a:t> </a:t>
            </a:r>
            <a:r>
              <a:rPr lang="en" altLang="ja-JP" sz="1600" b="0">
                <a:solidFill>
                  <a:srgbClr val="9CDCFE"/>
                </a:solidFill>
                <a:effectLst/>
                <a:latin typeface="Menlo" panose="020B0609030804020204" pitchFamily="49" charset="0"/>
              </a:rPr>
              <a:t>x</a:t>
            </a:r>
            <a:r>
              <a:rPr lang="en" altLang="ja-JP" sz="1600" b="0">
                <a:solidFill>
                  <a:srgbClr val="D4D4D4"/>
                </a:solidFill>
                <a:effectLst/>
                <a:latin typeface="Menlo" panose="020B0609030804020204" pitchFamily="49" charset="0"/>
              </a:rPr>
              <a:t> + </a:t>
            </a:r>
            <a:r>
              <a:rPr lang="en" altLang="ja-JP" sz="1600" b="0">
                <a:solidFill>
                  <a:srgbClr val="9CDCFE"/>
                </a:solidFill>
                <a:effectLst/>
                <a:latin typeface="Menlo" panose="020B0609030804020204" pitchFamily="49" charset="0"/>
              </a:rPr>
              <a:t>y</a:t>
            </a:r>
            <a:r>
              <a:rPr lang="en" altLang="ja-JP" sz="1600" b="0">
                <a:solidFill>
                  <a:srgbClr val="D4D4D4"/>
                </a:solidFill>
                <a:effectLst/>
                <a:latin typeface="Menlo" panose="020B0609030804020204" pitchFamily="49" charset="0"/>
              </a:rPr>
              <a:t>;</a:t>
            </a:r>
          </a:p>
          <a:p>
            <a:pPr lvl="5"/>
            <a:r>
              <a:rPr lang="en" altLang="ja-JP" sz="1600" b="0">
                <a:solidFill>
                  <a:srgbClr val="D4D4D4"/>
                </a:solidFill>
                <a:effectLst/>
                <a:latin typeface="Menlo" panose="020B0609030804020204" pitchFamily="49" charset="0"/>
              </a:rPr>
              <a:t>}</a:t>
            </a:r>
          </a:p>
          <a:p>
            <a:pPr lvl="5"/>
            <a:endParaRPr lang="en" altLang="ja-JP" sz="1600">
              <a:solidFill>
                <a:srgbClr val="D4D4D4"/>
              </a:solidFill>
              <a:latin typeface="Menlo" panose="020B0609030804020204" pitchFamily="49" charset="0"/>
            </a:endParaRPr>
          </a:p>
          <a:p>
            <a:pPr lvl="5"/>
            <a:r>
              <a:rPr lang="en" altLang="ja-JP" sz="1600">
                <a:solidFill>
                  <a:srgbClr val="569CD6"/>
                </a:solidFill>
                <a:latin typeface="Menlo" panose="020B0609030804020204" pitchFamily="49" charset="0"/>
              </a:rPr>
              <a:t>const</a:t>
            </a:r>
            <a:r>
              <a:rPr lang="en" altLang="ja-JP" sz="1600">
                <a:solidFill>
                  <a:srgbClr val="D4D4D4"/>
                </a:solidFill>
                <a:latin typeface="Menlo" panose="020B0609030804020204" pitchFamily="49" charset="0"/>
              </a:rPr>
              <a:t> </a:t>
            </a:r>
            <a:r>
              <a:rPr lang="en" altLang="ja-JP" sz="1600">
                <a:solidFill>
                  <a:srgbClr val="DCDCAA"/>
                </a:solidFill>
                <a:latin typeface="Menlo" panose="020B0609030804020204" pitchFamily="49" charset="0"/>
              </a:rPr>
              <a:t>total</a:t>
            </a:r>
            <a:r>
              <a:rPr lang="en" altLang="ja-JP" sz="1600">
                <a:solidFill>
                  <a:srgbClr val="D4D4D4"/>
                </a:solidFill>
                <a:latin typeface="Menlo" panose="020B0609030804020204" pitchFamily="49" charset="0"/>
              </a:rPr>
              <a:t> = (</a:t>
            </a:r>
            <a:r>
              <a:rPr lang="en" altLang="ja-JP" sz="1600">
                <a:solidFill>
                  <a:srgbClr val="9CDCFE"/>
                </a:solidFill>
                <a:latin typeface="Menlo" panose="020B0609030804020204" pitchFamily="49" charset="0"/>
              </a:rPr>
              <a:t>x</a:t>
            </a:r>
            <a:r>
              <a:rPr lang="en" altLang="ja-JP" sz="1600">
                <a:solidFill>
                  <a:srgbClr val="D4D4D4"/>
                </a:solidFill>
                <a:latin typeface="Menlo" panose="020B0609030804020204" pitchFamily="49" charset="0"/>
              </a:rPr>
              <a:t>, </a:t>
            </a:r>
            <a:r>
              <a:rPr lang="en" altLang="ja-JP" sz="1600">
                <a:solidFill>
                  <a:srgbClr val="9CDCFE"/>
                </a:solidFill>
                <a:latin typeface="Menlo" panose="020B0609030804020204" pitchFamily="49" charset="0"/>
              </a:rPr>
              <a:t>y</a:t>
            </a:r>
            <a:r>
              <a:rPr lang="en" altLang="ja-JP" sz="1600">
                <a:solidFill>
                  <a:srgbClr val="D4D4D4"/>
                </a:solidFill>
                <a:latin typeface="Menlo" panose="020B0609030804020204" pitchFamily="49" charset="0"/>
              </a:rPr>
              <a:t>) </a:t>
            </a:r>
            <a:r>
              <a:rPr lang="en" altLang="ja-JP" sz="1600">
                <a:solidFill>
                  <a:srgbClr val="569CD6"/>
                </a:solidFill>
                <a:latin typeface="Menlo" panose="020B0609030804020204" pitchFamily="49" charset="0"/>
              </a:rPr>
              <a:t>=&gt;</a:t>
            </a:r>
            <a:r>
              <a:rPr lang="en" altLang="ja-JP" sz="1600">
                <a:solidFill>
                  <a:srgbClr val="D4D4D4"/>
                </a:solidFill>
                <a:latin typeface="Menlo" panose="020B0609030804020204" pitchFamily="49" charset="0"/>
              </a:rPr>
              <a:t> </a:t>
            </a:r>
            <a:r>
              <a:rPr lang="en" altLang="ja-JP" sz="1600">
                <a:solidFill>
                  <a:srgbClr val="9CDCFE"/>
                </a:solidFill>
                <a:latin typeface="Menlo" panose="020B0609030804020204" pitchFamily="49" charset="0"/>
              </a:rPr>
              <a:t>x</a:t>
            </a:r>
            <a:r>
              <a:rPr lang="en" altLang="ja-JP" sz="1600">
                <a:solidFill>
                  <a:srgbClr val="D4D4D4"/>
                </a:solidFill>
                <a:latin typeface="Menlo" panose="020B0609030804020204" pitchFamily="49" charset="0"/>
              </a:rPr>
              <a:t> + </a:t>
            </a:r>
            <a:r>
              <a:rPr lang="en" altLang="ja-JP" sz="1600">
                <a:solidFill>
                  <a:srgbClr val="9CDCFE"/>
                </a:solidFill>
                <a:latin typeface="Menlo" panose="020B0609030804020204" pitchFamily="49" charset="0"/>
              </a:rPr>
              <a:t>y</a:t>
            </a:r>
            <a:r>
              <a:rPr lang="en" altLang="ja-JP" sz="1600">
                <a:solidFill>
                  <a:srgbClr val="D4D4D4"/>
                </a:solidFill>
                <a:latin typeface="Menlo" panose="020B0609030804020204" pitchFamily="49" charset="0"/>
              </a:rPr>
              <a:t>;</a:t>
            </a:r>
          </a:p>
        </p:txBody>
      </p:sp>
      <p:sp>
        <p:nvSpPr>
          <p:cNvPr id="6" name="フッター プレースホルダー 5">
            <a:extLst>
              <a:ext uri="{FF2B5EF4-FFF2-40B4-BE49-F238E27FC236}">
                <a16:creationId xmlns:a16="http://schemas.microsoft.com/office/drawing/2014/main" id="{0C24B37C-C213-CD44-AED8-8D5DD8801275}"/>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ja-JP" altLang="en-US"/>
              <a:t>補足）関数の定義の仕方</a:t>
            </a:r>
          </a:p>
        </p:txBody>
      </p:sp>
      <p:sp>
        <p:nvSpPr>
          <p:cNvPr id="7" name="スライド番号プレースホルダー 6">
            <a:extLst>
              <a:ext uri="{FF2B5EF4-FFF2-40B4-BE49-F238E27FC236}">
                <a16:creationId xmlns:a16="http://schemas.microsoft.com/office/drawing/2014/main" id="{DC035A61-1C6B-BC4D-A8B2-645CCDF9C26D}"/>
              </a:ext>
            </a:extLst>
          </p:cNvPr>
          <p:cNvSpPr>
            <a:spLocks noGrp="1"/>
          </p:cNvSpPr>
          <p:nvPr>
            <p:ph type="sldNum" sz="quarter" idx="15"/>
          </p:nvPr>
        </p:nvSpPr>
        <p:spPr/>
        <p:txBody>
          <a:bodyPr/>
          <a:lstStyle/>
          <a:p>
            <a:fld id="{D25A7422-5852-4FCB-8C25-D442DB577CD0}" type="slidenum">
              <a:rPr kumimoji="1" lang="ja-JP" altLang="en-US" smtClean="0"/>
              <a:pPr/>
              <a:t>32</a:t>
            </a:fld>
            <a:endParaRPr kumimoji="1" lang="ja-JP" altLang="en-US"/>
          </a:p>
        </p:txBody>
      </p:sp>
      <p:sp>
        <p:nvSpPr>
          <p:cNvPr id="23" name="テキスト ボックス 22">
            <a:extLst>
              <a:ext uri="{FF2B5EF4-FFF2-40B4-BE49-F238E27FC236}">
                <a16:creationId xmlns:a16="http://schemas.microsoft.com/office/drawing/2014/main" id="{A31C9C1B-EE8E-F542-BB15-23171A864F96}"/>
              </a:ext>
            </a:extLst>
          </p:cNvPr>
          <p:cNvSpPr txBox="1"/>
          <p:nvPr/>
        </p:nvSpPr>
        <p:spPr>
          <a:xfrm>
            <a:off x="6075879" y="6301684"/>
            <a:ext cx="3597460" cy="253916"/>
          </a:xfrm>
          <a:prstGeom prst="rect">
            <a:avLst/>
          </a:prstGeom>
          <a:noFill/>
        </p:spPr>
        <p:txBody>
          <a:bodyPr wrap="none" rtlCol="0">
            <a:spAutoFit/>
          </a:bodyPr>
          <a:lstStyle/>
          <a:p>
            <a:pPr algn="l"/>
            <a:r>
              <a:rPr kumimoji="1" lang="en-US" altLang="ja-JP" sz="1050" dirty="0">
                <a:latin typeface="+mn-ea"/>
              </a:rPr>
              <a:t>※</a:t>
            </a:r>
            <a:r>
              <a:rPr kumimoji="1" lang="ja-JP" altLang="en-US" sz="1050" dirty="0">
                <a:latin typeface="+mn-ea"/>
              </a:rPr>
              <a:t> 今回の場合、アロー関数なら一行で表すこともできる</a:t>
            </a:r>
          </a:p>
        </p:txBody>
      </p:sp>
      <p:sp>
        <p:nvSpPr>
          <p:cNvPr id="14" name="角丸四角形吹き出し 2">
            <a:extLst>
              <a:ext uri="{FF2B5EF4-FFF2-40B4-BE49-F238E27FC236}">
                <a16:creationId xmlns:a16="http://schemas.microsoft.com/office/drawing/2014/main" id="{7C3CB658-409B-4670-A907-5C5C5E3A557D}"/>
              </a:ext>
            </a:extLst>
          </p:cNvPr>
          <p:cNvSpPr/>
          <p:nvPr/>
        </p:nvSpPr>
        <p:spPr>
          <a:xfrm>
            <a:off x="7729538" y="1685009"/>
            <a:ext cx="3887603" cy="830997"/>
          </a:xfrm>
          <a:prstGeom prst="wedgeRoundRectCallout">
            <a:avLst>
              <a:gd name="adj1" fmla="val -56567"/>
              <a:gd name="adj2" fmla="val 31362"/>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75000"/>
                    <a:lumOff val="25000"/>
                  </a:schemeClr>
                </a:solidFill>
                <a:latin typeface="+mn-ea"/>
              </a:rPr>
              <a:t>定義する前に呼び出す </a:t>
            </a:r>
            <a:r>
              <a:rPr kumimoji="1" lang="ja-JP" altLang="en-US" sz="1400" dirty="0">
                <a:solidFill>
                  <a:schemeClr val="bg1">
                    <a:lumMod val="75000"/>
                    <a:lumOff val="25000"/>
                  </a:schemeClr>
                </a:solidFill>
                <a:latin typeface="+mn-ea"/>
              </a:rPr>
              <a:t>こと</a:t>
            </a:r>
            <a:br>
              <a:rPr kumimoji="1" lang="en-US" altLang="ja-JP" sz="1400" dirty="0">
                <a:solidFill>
                  <a:schemeClr val="bg1">
                    <a:lumMod val="75000"/>
                    <a:lumOff val="25000"/>
                  </a:schemeClr>
                </a:solidFill>
                <a:latin typeface="+mn-ea"/>
              </a:rPr>
            </a:br>
            <a:r>
              <a:rPr kumimoji="1" lang="ja-JP" altLang="en-US" sz="1400" dirty="0">
                <a:solidFill>
                  <a:schemeClr val="bg1">
                    <a:lumMod val="75000"/>
                    <a:lumOff val="25000"/>
                  </a:schemeClr>
                </a:solidFill>
                <a:latin typeface="+mn-ea"/>
              </a:rPr>
              <a:t>（ホイスト）が可能</a:t>
            </a:r>
          </a:p>
        </p:txBody>
      </p:sp>
      <p:sp>
        <p:nvSpPr>
          <p:cNvPr id="15" name="角丸四角形吹き出し 2">
            <a:extLst>
              <a:ext uri="{FF2B5EF4-FFF2-40B4-BE49-F238E27FC236}">
                <a16:creationId xmlns:a16="http://schemas.microsoft.com/office/drawing/2014/main" id="{FF5E5D88-F10A-40DC-8385-8B873FF049C2}"/>
              </a:ext>
            </a:extLst>
          </p:cNvPr>
          <p:cNvSpPr/>
          <p:nvPr/>
        </p:nvSpPr>
        <p:spPr>
          <a:xfrm>
            <a:off x="7729539" y="3450048"/>
            <a:ext cx="3887603" cy="830997"/>
          </a:xfrm>
          <a:prstGeom prst="wedgeRoundRectCallout">
            <a:avLst>
              <a:gd name="adj1" fmla="val -56567"/>
              <a:gd name="adj2" fmla="val 27047"/>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lumMod val="75000"/>
                    <a:lumOff val="25000"/>
                  </a:schemeClr>
                </a:solidFill>
                <a:latin typeface="+mn-ea"/>
              </a:rPr>
              <a:t>最も多く見る形</a:t>
            </a:r>
            <a:br>
              <a:rPr kumimoji="1" lang="en-US" altLang="ja-JP" sz="1400" dirty="0">
                <a:solidFill>
                  <a:schemeClr val="bg1">
                    <a:lumMod val="75000"/>
                    <a:lumOff val="25000"/>
                  </a:schemeClr>
                </a:solidFill>
                <a:latin typeface="+mn-ea"/>
              </a:rPr>
            </a:br>
            <a:r>
              <a:rPr kumimoji="1" lang="ja-JP" altLang="en-US" sz="1400" dirty="0">
                <a:solidFill>
                  <a:schemeClr val="bg1">
                    <a:lumMod val="75000"/>
                    <a:lumOff val="25000"/>
                  </a:schemeClr>
                </a:solidFill>
                <a:latin typeface="+mn-ea"/>
              </a:rPr>
              <a:t>変数を定義</a:t>
            </a:r>
            <a:r>
              <a:rPr lang="ja-JP" altLang="en-US" sz="1400" dirty="0">
                <a:solidFill>
                  <a:schemeClr val="bg1">
                    <a:lumMod val="75000"/>
                    <a:lumOff val="25000"/>
                  </a:schemeClr>
                </a:solidFill>
                <a:latin typeface="+mn-ea"/>
              </a:rPr>
              <a:t>しそこに関数を格納する</a:t>
            </a:r>
            <a:endParaRPr kumimoji="1" lang="ja-JP" altLang="en-US" sz="1400" dirty="0">
              <a:solidFill>
                <a:schemeClr val="bg1">
                  <a:lumMod val="75000"/>
                  <a:lumOff val="25000"/>
                </a:schemeClr>
              </a:solidFill>
              <a:latin typeface="+mn-ea"/>
            </a:endParaRPr>
          </a:p>
        </p:txBody>
      </p:sp>
      <p:sp>
        <p:nvSpPr>
          <p:cNvPr id="18" name="角丸四角形吹き出し 2">
            <a:extLst>
              <a:ext uri="{FF2B5EF4-FFF2-40B4-BE49-F238E27FC236}">
                <a16:creationId xmlns:a16="http://schemas.microsoft.com/office/drawing/2014/main" id="{E751D394-8C26-4995-B156-B283462127EE}"/>
              </a:ext>
            </a:extLst>
          </p:cNvPr>
          <p:cNvSpPr/>
          <p:nvPr/>
        </p:nvSpPr>
        <p:spPr>
          <a:xfrm>
            <a:off x="7729538" y="5053327"/>
            <a:ext cx="3887603" cy="830997"/>
          </a:xfrm>
          <a:prstGeom prst="wedgeRoundRectCallout">
            <a:avLst>
              <a:gd name="adj1" fmla="val -56198"/>
              <a:gd name="adj2" fmla="val 28216"/>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lumMod val="75000"/>
                    <a:lumOff val="25000"/>
                  </a:schemeClr>
                </a:solidFill>
                <a:latin typeface="+mn-ea"/>
              </a:rPr>
              <a:t>ES6</a:t>
            </a:r>
            <a:r>
              <a:rPr kumimoji="1" lang="ja-JP" altLang="en-US" sz="1400" dirty="0">
                <a:solidFill>
                  <a:schemeClr val="bg1">
                    <a:lumMod val="75000"/>
                    <a:lumOff val="25000"/>
                  </a:schemeClr>
                </a:solidFill>
                <a:latin typeface="+mn-ea"/>
              </a:rPr>
              <a:t>から登場した形</a:t>
            </a:r>
            <a:endParaRPr kumimoji="1" lang="en-US" altLang="ja-JP" sz="1400" dirty="0">
              <a:solidFill>
                <a:schemeClr val="bg1">
                  <a:lumMod val="75000"/>
                  <a:lumOff val="25000"/>
                </a:schemeClr>
              </a:solidFill>
              <a:latin typeface="+mn-ea"/>
            </a:endParaRPr>
          </a:p>
          <a:p>
            <a:pPr algn="ctr"/>
            <a:r>
              <a:rPr kumimoji="1" lang="ja-JP" altLang="en-US" sz="1400" dirty="0">
                <a:solidFill>
                  <a:schemeClr val="bg1">
                    <a:lumMod val="75000"/>
                    <a:lumOff val="25000"/>
                  </a:schemeClr>
                </a:solidFill>
                <a:latin typeface="+mn-ea"/>
              </a:rPr>
              <a:t>「</a:t>
            </a:r>
            <a:r>
              <a:rPr kumimoji="1" lang="en-US" altLang="ja-JP" sz="1400" dirty="0">
                <a:solidFill>
                  <a:schemeClr val="bg1">
                    <a:lumMod val="75000"/>
                    <a:lumOff val="25000"/>
                  </a:schemeClr>
                </a:solidFill>
                <a:latin typeface="+mn-ea"/>
              </a:rPr>
              <a:t>function</a:t>
            </a:r>
            <a:r>
              <a:rPr kumimoji="1" lang="ja-JP" altLang="en-US" sz="1400" dirty="0">
                <a:solidFill>
                  <a:schemeClr val="bg1">
                    <a:lumMod val="75000"/>
                    <a:lumOff val="25000"/>
                  </a:schemeClr>
                </a:solidFill>
                <a:latin typeface="+mn-ea"/>
              </a:rPr>
              <a:t>」を省略できる</a:t>
            </a:r>
          </a:p>
        </p:txBody>
      </p:sp>
    </p:spTree>
    <p:extLst>
      <p:ext uri="{BB962C8B-B14F-4D97-AF65-F5344CB8AC3E}">
        <p14:creationId xmlns:p14="http://schemas.microsoft.com/office/powerpoint/2010/main" val="289564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フッター プレースホルダー 19">
            <a:extLst>
              <a:ext uri="{FF2B5EF4-FFF2-40B4-BE49-F238E27FC236}">
                <a16:creationId xmlns:a16="http://schemas.microsoft.com/office/drawing/2014/main" id="{088AF339-36E1-8C4B-817C-5E3A3DB45E41}"/>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4" name="コンテンツ プレースホルダー 3"/>
          <p:cNvSpPr>
            <a:spLocks noGrp="1"/>
          </p:cNvSpPr>
          <p:nvPr>
            <p:ph sz="quarter" idx="14"/>
          </p:nvPr>
        </p:nvSpPr>
        <p:spPr>
          <a:xfrm>
            <a:off x="438149" y="1314448"/>
            <a:ext cx="11496676" cy="5444939"/>
          </a:xfrm>
        </p:spPr>
        <p:txBody>
          <a:bodyPr>
            <a:normAutofit/>
          </a:bodyPr>
          <a:lstStyle/>
          <a:p>
            <a:r>
              <a:rPr lang="ja-JP" altLang="en-US"/>
              <a:t>変数の</a:t>
            </a:r>
            <a:r>
              <a:rPr lang="en-US" altLang="ja-JP" dirty="0"/>
              <a:t>1</a:t>
            </a:r>
            <a:r>
              <a:rPr lang="ja-JP" altLang="en-US"/>
              <a:t>つで</a:t>
            </a:r>
            <a:r>
              <a:rPr lang="ja-JP" altLang="en-US" b="1"/>
              <a:t>複数の箱が連なっている</a:t>
            </a:r>
            <a:r>
              <a:rPr lang="ja-JP" altLang="en-US"/>
              <a:t>もの</a:t>
            </a:r>
            <a:endParaRPr lang="en-US" altLang="ja-JP" dirty="0"/>
          </a:p>
          <a:p>
            <a:endParaRPr lang="en-US" altLang="ja-JP" dirty="0"/>
          </a:p>
          <a:p>
            <a:r>
              <a:rPr lang="ja-JP" altLang="en-US"/>
              <a:t>配列の作り方</a:t>
            </a:r>
            <a:endParaRPr lang="en-US" altLang="ja-JP" dirty="0"/>
          </a:p>
          <a:p>
            <a:pPr marL="0" indent="0">
              <a:buNone/>
            </a:pPr>
            <a:r>
              <a:rPr lang="ja-JP" altLang="en-US"/>
              <a:t>   </a:t>
            </a:r>
            <a:r>
              <a:rPr lang="ja-JP" altLang="en-US" dirty="0"/>
              <a:t> </a:t>
            </a:r>
            <a:r>
              <a:rPr lang="en-US" altLang="ja-JP" sz="2000" b="1" dirty="0"/>
              <a:t>const</a:t>
            </a:r>
            <a:r>
              <a:rPr lang="ja-JP" altLang="en-US" sz="2000" b="1"/>
              <a:t> </a:t>
            </a:r>
            <a:r>
              <a:rPr lang="ja-JP" altLang="en-US" sz="2000" b="1" dirty="0"/>
              <a:t>配列名 </a:t>
            </a:r>
            <a:r>
              <a:rPr lang="en-US" altLang="ja-JP" sz="2000" b="1" dirty="0"/>
              <a:t>= [</a:t>
            </a:r>
            <a:r>
              <a:rPr lang="ja-JP" altLang="en-US" sz="2000" b="1" dirty="0"/>
              <a:t>○</a:t>
            </a:r>
            <a:r>
              <a:rPr lang="en-US" altLang="ja-JP" sz="2000" b="1" dirty="0"/>
              <a:t>, </a:t>
            </a:r>
            <a:r>
              <a:rPr lang="ja-JP" altLang="en-US" sz="2000" b="1" dirty="0"/>
              <a:t>○</a:t>
            </a:r>
            <a:r>
              <a:rPr lang="en-US" altLang="ja-JP" sz="2000" b="1" dirty="0"/>
              <a:t>, </a:t>
            </a:r>
            <a:r>
              <a:rPr lang="ja-JP" altLang="en-US" sz="2000" b="1" dirty="0"/>
              <a:t>○</a:t>
            </a:r>
            <a:r>
              <a:rPr lang="en-US" altLang="ja-JP" sz="2000" b="1" dirty="0"/>
              <a:t>, …];</a:t>
            </a:r>
          </a:p>
          <a:p>
            <a:pPr marL="0" indent="0">
              <a:buNone/>
            </a:pPr>
            <a:r>
              <a:rPr lang="ja-JP" altLang="en-US" sz="2000"/>
              <a:t>   </a:t>
            </a:r>
            <a:r>
              <a:rPr lang="ja-JP" altLang="en-US" sz="2000" dirty="0"/>
              <a:t> </a:t>
            </a:r>
            <a:r>
              <a:rPr lang="ja-JP" altLang="en-US" sz="2000"/>
              <a:t>例</a:t>
            </a:r>
            <a:r>
              <a:rPr lang="ja-JP" altLang="en-US" sz="2000" dirty="0"/>
              <a:t>）</a:t>
            </a:r>
            <a:r>
              <a:rPr lang="en-US" altLang="ja-JP" sz="2000" dirty="0"/>
              <a:t>const todo = ['</a:t>
            </a:r>
            <a:r>
              <a:rPr lang="ja-JP" altLang="en-US" sz="2000" dirty="0"/>
              <a:t>準備</a:t>
            </a:r>
            <a:r>
              <a:rPr lang="en-US" altLang="ja-JP" sz="2000" dirty="0"/>
              <a:t>', '</a:t>
            </a:r>
            <a:r>
              <a:rPr lang="ja-JP" altLang="en-US" sz="2000" dirty="0"/>
              <a:t>実行</a:t>
            </a:r>
            <a:r>
              <a:rPr lang="en-US" altLang="ja-JP" sz="2000" dirty="0"/>
              <a:t>', '</a:t>
            </a:r>
            <a:r>
              <a:rPr lang="ja-JP" altLang="en-US" sz="2000"/>
              <a:t>反省</a:t>
            </a:r>
            <a:r>
              <a:rPr lang="en-US" altLang="ja-JP" sz="2000" dirty="0"/>
              <a:t>']</a:t>
            </a:r>
          </a:p>
          <a:p>
            <a:pPr marL="0" indent="0">
              <a:buNone/>
            </a:pPr>
            <a:endParaRPr lang="en-US" altLang="ja-JP" dirty="0"/>
          </a:p>
          <a:p>
            <a:r>
              <a:rPr lang="ja-JP" altLang="en-US"/>
              <a:t>配列の呼び出し</a:t>
            </a:r>
            <a:endParaRPr lang="en-US" altLang="ja-JP" dirty="0"/>
          </a:p>
          <a:p>
            <a:pPr marL="0" indent="0">
              <a:buNone/>
            </a:pPr>
            <a:r>
              <a:rPr lang="ja-JP" altLang="en-US" sz="2000"/>
              <a:t>    </a:t>
            </a:r>
            <a:r>
              <a:rPr lang="ja-JP" altLang="en-US" sz="2000" b="1"/>
              <a:t>配列名</a:t>
            </a:r>
            <a:r>
              <a:rPr lang="en-US" altLang="ja-JP" sz="2000" b="1" dirty="0"/>
              <a:t>[</a:t>
            </a:r>
            <a:r>
              <a:rPr lang="ja-JP" altLang="en-US" sz="2000" b="1"/>
              <a:t>インデックス番号</a:t>
            </a:r>
            <a:r>
              <a:rPr lang="en-US" altLang="ja-JP" sz="2000" b="1" dirty="0"/>
              <a:t>]</a:t>
            </a:r>
          </a:p>
          <a:p>
            <a:pPr marL="0" indent="0">
              <a:buNone/>
            </a:pPr>
            <a:r>
              <a:rPr lang="ja-JP" altLang="en-US" sz="2000"/>
              <a:t>    例）</a:t>
            </a:r>
            <a:r>
              <a:rPr lang="en-US" altLang="ja-JP" sz="2000" dirty="0"/>
              <a:t>todo[1]</a:t>
            </a:r>
            <a:r>
              <a:rPr lang="ja-JP" altLang="en-US" sz="2000"/>
              <a:t>　←　</a:t>
            </a:r>
            <a:r>
              <a:rPr lang="en-US" altLang="ja-JP" sz="2000" dirty="0"/>
              <a:t>'</a:t>
            </a:r>
            <a:r>
              <a:rPr lang="ja-JP" altLang="en-US" sz="2000"/>
              <a:t>実行</a:t>
            </a:r>
            <a:r>
              <a:rPr lang="en-US" altLang="ja-JP" sz="2000" dirty="0"/>
              <a:t>'</a:t>
            </a:r>
            <a:r>
              <a:rPr lang="ja-JP" altLang="en-US" sz="2000"/>
              <a:t>が返ってくる</a:t>
            </a:r>
            <a:endParaRPr lang="en-US" altLang="ja-JP" sz="2000" dirty="0"/>
          </a:p>
          <a:p>
            <a:pPr marL="0" indent="0">
              <a:buNone/>
            </a:pPr>
            <a:r>
              <a:rPr lang="ja-JP" altLang="en-US" sz="2000"/>
              <a:t>   </a:t>
            </a:r>
            <a:r>
              <a:rPr lang="ja-JP" altLang="en-US" sz="2000" dirty="0"/>
              <a:t> </a:t>
            </a:r>
            <a:r>
              <a:rPr lang="en-US" altLang="ja-JP" sz="1600" dirty="0"/>
              <a:t>※</a:t>
            </a:r>
            <a:r>
              <a:rPr lang="ja-JP" altLang="en-US" sz="1600"/>
              <a:t> 実際には特定のデータを処理するよりも、全てのデータに対して処理する方が多い</a:t>
            </a:r>
            <a:endParaRPr lang="en-US" altLang="ja-JP" dirty="0"/>
          </a:p>
          <a:p>
            <a:endParaRPr lang="en-US" altLang="ja-JP" dirty="0"/>
          </a:p>
        </p:txBody>
      </p:sp>
      <p:sp>
        <p:nvSpPr>
          <p:cNvPr id="2" name="タイトル 1"/>
          <p:cNvSpPr>
            <a:spLocks noGrp="1"/>
          </p:cNvSpPr>
          <p:nvPr>
            <p:ph type="title"/>
          </p:nvPr>
        </p:nvSpPr>
        <p:spPr/>
        <p:txBody>
          <a:bodyPr>
            <a:normAutofit/>
          </a:bodyPr>
          <a:lstStyle/>
          <a:p>
            <a:r>
              <a:rPr lang="ja-JP" altLang="en-US" dirty="0"/>
              <a:t>配列</a:t>
            </a:r>
          </a:p>
        </p:txBody>
      </p:sp>
      <p:sp>
        <p:nvSpPr>
          <p:cNvPr id="21" name="スライド番号プレースホルダー 20">
            <a:extLst>
              <a:ext uri="{FF2B5EF4-FFF2-40B4-BE49-F238E27FC236}">
                <a16:creationId xmlns:a16="http://schemas.microsoft.com/office/drawing/2014/main" id="{AA07F28D-C691-E540-99C7-11FBD74C2F84}"/>
              </a:ext>
            </a:extLst>
          </p:cNvPr>
          <p:cNvSpPr>
            <a:spLocks noGrp="1"/>
          </p:cNvSpPr>
          <p:nvPr>
            <p:ph type="sldNum" sz="quarter" idx="15"/>
          </p:nvPr>
        </p:nvSpPr>
        <p:spPr/>
        <p:txBody>
          <a:bodyPr/>
          <a:lstStyle/>
          <a:p>
            <a:fld id="{D25A7422-5852-4FCB-8C25-D442DB577CD0}" type="slidenum">
              <a:rPr kumimoji="1" lang="ja-JP" altLang="en-US" smtClean="0"/>
              <a:pPr/>
              <a:t>33</a:t>
            </a:fld>
            <a:endParaRPr kumimoji="1" lang="ja-JP" altLang="en-US"/>
          </a:p>
        </p:txBody>
      </p:sp>
      <p:cxnSp>
        <p:nvCxnSpPr>
          <p:cNvPr id="6" name="直線コネクタ 5"/>
          <p:cNvCxnSpPr/>
          <p:nvPr/>
        </p:nvCxnSpPr>
        <p:spPr>
          <a:xfrm flipV="1">
            <a:off x="2855320" y="3286686"/>
            <a:ext cx="18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4539232" y="3286686"/>
            <a:ext cx="18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角丸四角形吹き出し 2">
            <a:extLst>
              <a:ext uri="{FF2B5EF4-FFF2-40B4-BE49-F238E27FC236}">
                <a16:creationId xmlns:a16="http://schemas.microsoft.com/office/drawing/2014/main" id="{F937B975-3234-4D4F-A045-F4B857FAA97E}"/>
              </a:ext>
            </a:extLst>
          </p:cNvPr>
          <p:cNvSpPr/>
          <p:nvPr/>
        </p:nvSpPr>
        <p:spPr>
          <a:xfrm>
            <a:off x="3925728" y="2059003"/>
            <a:ext cx="3075147" cy="483130"/>
          </a:xfrm>
          <a:prstGeom prst="wedgeRoundRectCallout">
            <a:avLst>
              <a:gd name="adj1" fmla="val -27377"/>
              <a:gd name="adj2" fmla="val 118535"/>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bg1">
                    <a:lumMod val="75000"/>
                    <a:lumOff val="25000"/>
                  </a:schemeClr>
                </a:solidFill>
                <a:latin typeface="+mn-ea"/>
              </a:rPr>
              <a:t>角括弧 </a:t>
            </a:r>
            <a:r>
              <a:rPr lang="ja-JP" altLang="en-US" sz="1400" dirty="0">
                <a:solidFill>
                  <a:schemeClr val="bg1">
                    <a:lumMod val="75000"/>
                    <a:lumOff val="25000"/>
                  </a:schemeClr>
                </a:solidFill>
                <a:latin typeface="+mn-ea"/>
              </a:rPr>
              <a:t>で指定すると配列になる</a:t>
            </a:r>
            <a:endParaRPr kumimoji="1" lang="ja-JP" altLang="en-US" sz="1400" dirty="0">
              <a:solidFill>
                <a:schemeClr val="bg1">
                  <a:lumMod val="75000"/>
                  <a:lumOff val="25000"/>
                </a:schemeClr>
              </a:solidFill>
              <a:latin typeface="+mn-ea"/>
            </a:endParaRPr>
          </a:p>
        </p:txBody>
      </p:sp>
      <p:grpSp>
        <p:nvGrpSpPr>
          <p:cNvPr id="64" name="グループ化 63">
            <a:extLst>
              <a:ext uri="{FF2B5EF4-FFF2-40B4-BE49-F238E27FC236}">
                <a16:creationId xmlns:a16="http://schemas.microsoft.com/office/drawing/2014/main" id="{73BBAB17-5805-AD4E-AA59-FD20EE435F0E}"/>
              </a:ext>
            </a:extLst>
          </p:cNvPr>
          <p:cNvGrpSpPr/>
          <p:nvPr/>
        </p:nvGrpSpPr>
        <p:grpSpPr>
          <a:xfrm>
            <a:off x="6223144" y="2815685"/>
            <a:ext cx="5693194" cy="2178423"/>
            <a:chOff x="6481482" y="3003177"/>
            <a:chExt cx="5693194" cy="2178423"/>
          </a:xfrm>
        </p:grpSpPr>
        <p:grpSp>
          <p:nvGrpSpPr>
            <p:cNvPr id="44" name="グループ化 43">
              <a:extLst>
                <a:ext uri="{FF2B5EF4-FFF2-40B4-BE49-F238E27FC236}">
                  <a16:creationId xmlns:a16="http://schemas.microsoft.com/office/drawing/2014/main" id="{07B98E6A-8FCF-7746-8A1E-5BF4BFCE7145}"/>
                </a:ext>
              </a:extLst>
            </p:cNvPr>
            <p:cNvGrpSpPr/>
            <p:nvPr/>
          </p:nvGrpSpPr>
          <p:grpSpPr>
            <a:xfrm>
              <a:off x="6613674" y="3164844"/>
              <a:ext cx="5561002" cy="1970460"/>
              <a:chOff x="5027697" y="4131446"/>
              <a:chExt cx="4897224" cy="1728189"/>
            </a:xfrm>
          </p:grpSpPr>
          <p:sp>
            <p:nvSpPr>
              <p:cNvPr id="45" name="角丸四角形 44">
                <a:extLst>
                  <a:ext uri="{FF2B5EF4-FFF2-40B4-BE49-F238E27FC236}">
                    <a16:creationId xmlns:a16="http://schemas.microsoft.com/office/drawing/2014/main" id="{8515C5B3-9332-F741-B450-EB002FA3EB82}"/>
                  </a:ext>
                </a:extLst>
              </p:cNvPr>
              <p:cNvSpPr/>
              <p:nvPr/>
            </p:nvSpPr>
            <p:spPr>
              <a:xfrm>
                <a:off x="5027697" y="5451929"/>
                <a:ext cx="3032127" cy="299121"/>
              </a:xfrm>
              <a:prstGeom prst="roundRect">
                <a:avLst/>
              </a:prstGeom>
              <a:solidFill>
                <a:schemeClr val="lt1">
                  <a:alpha val="16000"/>
                </a:schemeClr>
              </a:solidFill>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solidFill>
                    <a:schemeClr val="bg1">
                      <a:lumMod val="75000"/>
                      <a:lumOff val="25000"/>
                    </a:schemeClr>
                  </a:solidFill>
                  <a:latin typeface="+mn-ea"/>
                </a:endParaRPr>
              </a:p>
            </p:txBody>
          </p:sp>
          <p:sp>
            <p:nvSpPr>
              <p:cNvPr id="46" name="テキスト ボックス 45">
                <a:extLst>
                  <a:ext uri="{FF2B5EF4-FFF2-40B4-BE49-F238E27FC236}">
                    <a16:creationId xmlns:a16="http://schemas.microsoft.com/office/drawing/2014/main" id="{8A86DB94-5A11-CF44-B573-BED0733DF07C}"/>
                  </a:ext>
                </a:extLst>
              </p:cNvPr>
              <p:cNvSpPr txBox="1"/>
              <p:nvPr/>
            </p:nvSpPr>
            <p:spPr>
              <a:xfrm>
                <a:off x="6765010" y="4958606"/>
                <a:ext cx="673133" cy="323922"/>
              </a:xfrm>
              <a:prstGeom prst="rect">
                <a:avLst/>
              </a:prstGeom>
              <a:noFill/>
            </p:spPr>
            <p:txBody>
              <a:bodyPr wrap="square" rtlCol="0">
                <a:spAutoFit/>
              </a:bodyPr>
              <a:lstStyle/>
              <a:p>
                <a:r>
                  <a:rPr kumimoji="1" lang="en-US" altLang="ja-JP" dirty="0">
                    <a:solidFill>
                      <a:schemeClr val="bg1">
                        <a:lumMod val="75000"/>
                        <a:lumOff val="25000"/>
                      </a:schemeClr>
                    </a:solidFill>
                    <a:latin typeface="+mn-ea"/>
                  </a:rPr>
                  <a:t>……</a:t>
                </a:r>
                <a:endParaRPr kumimoji="1" lang="ja-JP" altLang="en-US">
                  <a:solidFill>
                    <a:schemeClr val="bg1">
                      <a:lumMod val="75000"/>
                      <a:lumOff val="25000"/>
                    </a:schemeClr>
                  </a:solidFill>
                  <a:latin typeface="+mn-ea"/>
                </a:endParaRPr>
              </a:p>
            </p:txBody>
          </p:sp>
          <p:sp>
            <p:nvSpPr>
              <p:cNvPr id="47" name="テキスト ボックス 46">
                <a:extLst>
                  <a:ext uri="{FF2B5EF4-FFF2-40B4-BE49-F238E27FC236}">
                    <a16:creationId xmlns:a16="http://schemas.microsoft.com/office/drawing/2014/main" id="{A1C8895A-A65D-5C40-B610-42800921812F}"/>
                  </a:ext>
                </a:extLst>
              </p:cNvPr>
              <p:cNvSpPr txBox="1"/>
              <p:nvPr/>
            </p:nvSpPr>
            <p:spPr>
              <a:xfrm>
                <a:off x="5191437" y="4131447"/>
                <a:ext cx="513913"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solidFill>
                      <a:schemeClr val="bg1">
                        <a:lumMod val="75000"/>
                        <a:lumOff val="25000"/>
                      </a:schemeClr>
                    </a:solidFill>
                    <a:latin typeface="+mn-ea"/>
                  </a:rPr>
                  <a:t>準備</a:t>
                </a:r>
                <a:endParaRPr kumimoji="1" lang="ja-JP" altLang="en-US" sz="1100" dirty="0">
                  <a:solidFill>
                    <a:schemeClr val="bg1">
                      <a:lumMod val="75000"/>
                      <a:lumOff val="25000"/>
                    </a:schemeClr>
                  </a:solidFill>
                  <a:latin typeface="+mn-ea"/>
                </a:endParaRPr>
              </a:p>
            </p:txBody>
          </p:sp>
          <p:sp>
            <p:nvSpPr>
              <p:cNvPr id="48" name="テキスト ボックス 47">
                <a:extLst>
                  <a:ext uri="{FF2B5EF4-FFF2-40B4-BE49-F238E27FC236}">
                    <a16:creationId xmlns:a16="http://schemas.microsoft.com/office/drawing/2014/main" id="{A980A71E-B6D0-8745-88C3-22CA29DD27CC}"/>
                  </a:ext>
                </a:extLst>
              </p:cNvPr>
              <p:cNvSpPr txBox="1"/>
              <p:nvPr/>
            </p:nvSpPr>
            <p:spPr>
              <a:xfrm>
                <a:off x="5705349" y="4131446"/>
                <a:ext cx="547757"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a:solidFill>
                      <a:schemeClr val="bg1">
                        <a:lumMod val="75000"/>
                        <a:lumOff val="25000"/>
                      </a:schemeClr>
                    </a:solidFill>
                    <a:latin typeface="+mn-ea"/>
                  </a:rPr>
                  <a:t>実行</a:t>
                </a:r>
                <a:endParaRPr kumimoji="1" lang="ja-JP" altLang="en-US" sz="1100">
                  <a:solidFill>
                    <a:schemeClr val="bg1">
                      <a:lumMod val="75000"/>
                      <a:lumOff val="25000"/>
                    </a:schemeClr>
                  </a:solidFill>
                  <a:latin typeface="+mn-ea"/>
                </a:endParaRPr>
              </a:p>
            </p:txBody>
          </p:sp>
          <p:sp>
            <p:nvSpPr>
              <p:cNvPr id="49" name="テキスト ボックス 48">
                <a:extLst>
                  <a:ext uri="{FF2B5EF4-FFF2-40B4-BE49-F238E27FC236}">
                    <a16:creationId xmlns:a16="http://schemas.microsoft.com/office/drawing/2014/main" id="{938BDCB1-995B-5447-8C81-F5FC816D09A7}"/>
                  </a:ext>
                </a:extLst>
              </p:cNvPr>
              <p:cNvSpPr txBox="1"/>
              <p:nvPr/>
            </p:nvSpPr>
            <p:spPr>
              <a:xfrm>
                <a:off x="6253106" y="4131446"/>
                <a:ext cx="536979"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a:solidFill>
                      <a:schemeClr val="bg1">
                        <a:lumMod val="75000"/>
                        <a:lumOff val="25000"/>
                      </a:schemeClr>
                    </a:solidFill>
                    <a:latin typeface="+mn-ea"/>
                  </a:rPr>
                  <a:t>反省</a:t>
                </a:r>
                <a:endParaRPr kumimoji="1" lang="ja-JP" altLang="en-US" sz="1100">
                  <a:solidFill>
                    <a:schemeClr val="bg1">
                      <a:lumMod val="75000"/>
                      <a:lumOff val="25000"/>
                    </a:schemeClr>
                  </a:solidFill>
                  <a:latin typeface="+mn-ea"/>
                </a:endParaRPr>
              </a:p>
            </p:txBody>
          </p:sp>
          <p:sp>
            <p:nvSpPr>
              <p:cNvPr id="50" name="下矢印 49">
                <a:extLst>
                  <a:ext uri="{FF2B5EF4-FFF2-40B4-BE49-F238E27FC236}">
                    <a16:creationId xmlns:a16="http://schemas.microsoft.com/office/drawing/2014/main" id="{FF123311-44DF-FA44-8F0D-6962D84DCA87}"/>
                  </a:ext>
                </a:extLst>
              </p:cNvPr>
              <p:cNvSpPr/>
              <p:nvPr/>
            </p:nvSpPr>
            <p:spPr>
              <a:xfrm>
                <a:off x="5428377" y="4471265"/>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51" name="下矢印 50">
                <a:extLst>
                  <a:ext uri="{FF2B5EF4-FFF2-40B4-BE49-F238E27FC236}">
                    <a16:creationId xmlns:a16="http://schemas.microsoft.com/office/drawing/2014/main" id="{F2159959-2A8F-6F45-9DFC-DBBE8F2A6DEB}"/>
                  </a:ext>
                </a:extLst>
              </p:cNvPr>
              <p:cNvSpPr/>
              <p:nvPr/>
            </p:nvSpPr>
            <p:spPr>
              <a:xfrm>
                <a:off x="5916603" y="4459630"/>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52" name="下矢印 51">
                <a:extLst>
                  <a:ext uri="{FF2B5EF4-FFF2-40B4-BE49-F238E27FC236}">
                    <a16:creationId xmlns:a16="http://schemas.microsoft.com/office/drawing/2014/main" id="{CC291380-0CC7-5444-AAE5-E1668B97E25A}"/>
                  </a:ext>
                </a:extLst>
              </p:cNvPr>
              <p:cNvSpPr/>
              <p:nvPr/>
            </p:nvSpPr>
            <p:spPr>
              <a:xfrm>
                <a:off x="6408349" y="4454512"/>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53" name="テキスト ボックス 52">
                <a:extLst>
                  <a:ext uri="{FF2B5EF4-FFF2-40B4-BE49-F238E27FC236}">
                    <a16:creationId xmlns:a16="http://schemas.microsoft.com/office/drawing/2014/main" id="{7CB0FF77-6E71-7C4C-8D1E-4548D2CE9DB1}"/>
                  </a:ext>
                </a:extLst>
              </p:cNvPr>
              <p:cNvSpPr txBox="1"/>
              <p:nvPr/>
            </p:nvSpPr>
            <p:spPr>
              <a:xfrm>
                <a:off x="5284173" y="5460751"/>
                <a:ext cx="2620825" cy="269935"/>
              </a:xfrm>
              <a:prstGeom prst="rect">
                <a:avLst/>
              </a:prstGeom>
              <a:noFill/>
            </p:spPr>
            <p:txBody>
              <a:bodyPr wrap="square" rtlCol="0">
                <a:spAutoFit/>
              </a:bodyPr>
              <a:lstStyle/>
              <a:p>
                <a:r>
                  <a:rPr kumimoji="1" lang="ja-JP" altLang="en-US" sz="1400">
                    <a:solidFill>
                      <a:schemeClr val="bg1">
                        <a:lumMod val="75000"/>
                        <a:lumOff val="25000"/>
                      </a:schemeClr>
                    </a:solidFill>
                    <a:latin typeface="+mn-ea"/>
                  </a:rPr>
                  <a:t>０   </a:t>
                </a:r>
                <a:r>
                  <a:rPr kumimoji="1" lang="en-US" altLang="ja-JP" sz="1400" dirty="0">
                    <a:solidFill>
                      <a:schemeClr val="bg1">
                        <a:lumMod val="75000"/>
                        <a:lumOff val="25000"/>
                      </a:schemeClr>
                    </a:solidFill>
                    <a:latin typeface="+mn-ea"/>
                  </a:rPr>
                  <a:t>  1      2      3                 X</a:t>
                </a:r>
                <a:endParaRPr kumimoji="1" lang="ja-JP" altLang="en-US" sz="1400">
                  <a:solidFill>
                    <a:schemeClr val="bg1">
                      <a:lumMod val="75000"/>
                      <a:lumOff val="25000"/>
                    </a:schemeClr>
                  </a:solidFill>
                  <a:latin typeface="+mn-ea"/>
                </a:endParaRPr>
              </a:p>
            </p:txBody>
          </p:sp>
          <p:sp>
            <p:nvSpPr>
              <p:cNvPr id="54" name="テキスト ボックス 53">
                <a:extLst>
                  <a:ext uri="{FF2B5EF4-FFF2-40B4-BE49-F238E27FC236}">
                    <a16:creationId xmlns:a16="http://schemas.microsoft.com/office/drawing/2014/main" id="{85AB8908-BCBA-2542-AB52-23D504280CA9}"/>
                  </a:ext>
                </a:extLst>
              </p:cNvPr>
              <p:cNvSpPr txBox="1"/>
              <p:nvPr/>
            </p:nvSpPr>
            <p:spPr>
              <a:xfrm>
                <a:off x="8281260" y="5400746"/>
                <a:ext cx="1643661" cy="458889"/>
              </a:xfrm>
              <a:prstGeom prst="rect">
                <a:avLst/>
              </a:prstGeom>
              <a:noFill/>
            </p:spPr>
            <p:txBody>
              <a:bodyPr wrap="square" rtlCol="0">
                <a:spAutoFit/>
              </a:bodyPr>
              <a:lstStyle/>
              <a:p>
                <a:r>
                  <a:rPr kumimoji="1" lang="ja-JP" altLang="en-US" sz="1600">
                    <a:solidFill>
                      <a:schemeClr val="bg1">
                        <a:lumMod val="75000"/>
                        <a:lumOff val="25000"/>
                      </a:schemeClr>
                    </a:solidFill>
                    <a:latin typeface="+mn-ea"/>
                  </a:rPr>
                  <a:t>インデックス番号</a:t>
                </a:r>
                <a:endParaRPr kumimoji="1" lang="en-US" altLang="ja-JP" sz="1600" dirty="0">
                  <a:solidFill>
                    <a:schemeClr val="bg1">
                      <a:lumMod val="75000"/>
                      <a:lumOff val="25000"/>
                    </a:schemeClr>
                  </a:solidFill>
                  <a:latin typeface="+mn-ea"/>
                </a:endParaRPr>
              </a:p>
              <a:p>
                <a:r>
                  <a:rPr lang="en-US" altLang="ja-JP" sz="1200" dirty="0">
                    <a:solidFill>
                      <a:schemeClr val="bg1">
                        <a:lumMod val="75000"/>
                        <a:lumOff val="25000"/>
                      </a:schemeClr>
                    </a:solidFill>
                    <a:latin typeface="+mn-ea"/>
                  </a:rPr>
                  <a:t> 0</a:t>
                </a:r>
                <a:r>
                  <a:rPr lang="ja-JP" altLang="en-US" sz="1200">
                    <a:solidFill>
                      <a:schemeClr val="bg1">
                        <a:lumMod val="75000"/>
                        <a:lumOff val="25000"/>
                      </a:schemeClr>
                    </a:solidFill>
                    <a:latin typeface="+mn-ea"/>
                  </a:rPr>
                  <a:t>から振られるので注意</a:t>
                </a:r>
                <a:endParaRPr kumimoji="1" lang="ja-JP" altLang="en-US" sz="1200">
                  <a:solidFill>
                    <a:schemeClr val="bg1">
                      <a:lumMod val="75000"/>
                      <a:lumOff val="25000"/>
                    </a:schemeClr>
                  </a:solidFill>
                  <a:latin typeface="+mn-ea"/>
                </a:endParaRPr>
              </a:p>
            </p:txBody>
          </p:sp>
          <p:sp>
            <p:nvSpPr>
              <p:cNvPr id="58" name="直方体 57">
                <a:extLst>
                  <a:ext uri="{FF2B5EF4-FFF2-40B4-BE49-F238E27FC236}">
                    <a16:creationId xmlns:a16="http://schemas.microsoft.com/office/drawing/2014/main" id="{48DE01D5-1874-1946-898A-2864B57EE206}"/>
                  </a:ext>
                </a:extLst>
              </p:cNvPr>
              <p:cNvSpPr>
                <a:spLocks/>
              </p:cNvSpPr>
              <p:nvPr/>
            </p:nvSpPr>
            <p:spPr>
              <a:xfrm>
                <a:off x="5186951"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59" name="直方体 58">
                <a:extLst>
                  <a:ext uri="{FF2B5EF4-FFF2-40B4-BE49-F238E27FC236}">
                    <a16:creationId xmlns:a16="http://schemas.microsoft.com/office/drawing/2014/main" id="{28CCAF66-FC12-4A4A-8AD1-7F6B116905BB}"/>
                  </a:ext>
                </a:extLst>
              </p:cNvPr>
              <p:cNvSpPr>
                <a:spLocks/>
              </p:cNvSpPr>
              <p:nvPr/>
            </p:nvSpPr>
            <p:spPr>
              <a:xfrm>
                <a:off x="5626130"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bg1">
                      <a:lumMod val="75000"/>
                      <a:lumOff val="25000"/>
                    </a:schemeClr>
                  </a:solidFill>
                </a:endParaRPr>
              </a:p>
            </p:txBody>
          </p:sp>
          <p:sp>
            <p:nvSpPr>
              <p:cNvPr id="60" name="直方体 59">
                <a:extLst>
                  <a:ext uri="{FF2B5EF4-FFF2-40B4-BE49-F238E27FC236}">
                    <a16:creationId xmlns:a16="http://schemas.microsoft.com/office/drawing/2014/main" id="{1606BB14-297C-0446-ABB7-8909974B2465}"/>
                  </a:ext>
                </a:extLst>
              </p:cNvPr>
              <p:cNvSpPr>
                <a:spLocks/>
              </p:cNvSpPr>
              <p:nvPr/>
            </p:nvSpPr>
            <p:spPr>
              <a:xfrm>
                <a:off x="6074930"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62" name="直方体 61">
                <a:extLst>
                  <a:ext uri="{FF2B5EF4-FFF2-40B4-BE49-F238E27FC236}">
                    <a16:creationId xmlns:a16="http://schemas.microsoft.com/office/drawing/2014/main" id="{36D3BE96-918B-D944-990C-E5D2A650A2EF}"/>
                  </a:ext>
                </a:extLst>
              </p:cNvPr>
              <p:cNvSpPr>
                <a:spLocks/>
              </p:cNvSpPr>
              <p:nvPr/>
            </p:nvSpPr>
            <p:spPr>
              <a:xfrm>
                <a:off x="7390595"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bg1">
                      <a:lumMod val="75000"/>
                      <a:lumOff val="25000"/>
                    </a:schemeClr>
                  </a:solidFill>
                </a:endParaRPr>
              </a:p>
            </p:txBody>
          </p:sp>
          <p:sp>
            <p:nvSpPr>
              <p:cNvPr id="63" name="正方形/長方形 62">
                <a:extLst>
                  <a:ext uri="{FF2B5EF4-FFF2-40B4-BE49-F238E27FC236}">
                    <a16:creationId xmlns:a16="http://schemas.microsoft.com/office/drawing/2014/main" id="{D6EA62D5-6E1A-4643-AF11-ADB14F2B1F15}"/>
                  </a:ext>
                </a:extLst>
              </p:cNvPr>
              <p:cNvSpPr/>
              <p:nvPr/>
            </p:nvSpPr>
            <p:spPr>
              <a:xfrm>
                <a:off x="5376393" y="5056940"/>
                <a:ext cx="1009768" cy="296928"/>
              </a:xfrm>
              <a:prstGeom prst="rect">
                <a:avLst/>
              </a:prstGeom>
              <a:solidFill>
                <a:schemeClr val="accent2">
                  <a:lumMod val="60000"/>
                  <a:lumOff val="40000"/>
                </a:schemeClr>
              </a:solidFill>
            </p:spPr>
            <p:txBody>
              <a:bodyPr wrap="square">
                <a:spAutoFit/>
              </a:bodyPr>
              <a:lstStyle/>
              <a:p>
                <a:pPr algn="ctr"/>
                <a:r>
                  <a:rPr lang="en-US" altLang="ja-JP" sz="1600" dirty="0">
                    <a:solidFill>
                      <a:schemeClr val="bg1">
                        <a:lumMod val="75000"/>
                        <a:lumOff val="25000"/>
                      </a:schemeClr>
                    </a:solidFill>
                    <a:latin typeface="+mn-ea"/>
                  </a:rPr>
                  <a:t>todo</a:t>
                </a:r>
                <a:endParaRPr lang="ja-JP" altLang="en-US" sz="1600">
                  <a:solidFill>
                    <a:schemeClr val="bg1">
                      <a:lumMod val="75000"/>
                      <a:lumOff val="25000"/>
                    </a:schemeClr>
                  </a:solidFill>
                  <a:latin typeface="+mn-ea"/>
                </a:endParaRPr>
              </a:p>
            </p:txBody>
          </p:sp>
        </p:grpSp>
        <p:sp>
          <p:nvSpPr>
            <p:cNvPr id="25" name="正方形/長方形 24">
              <a:extLst>
                <a:ext uri="{FF2B5EF4-FFF2-40B4-BE49-F238E27FC236}">
                  <a16:creationId xmlns:a16="http://schemas.microsoft.com/office/drawing/2014/main" id="{993AF413-7C63-974A-B2FD-360B855A0B45}"/>
                </a:ext>
              </a:extLst>
            </p:cNvPr>
            <p:cNvSpPr/>
            <p:nvPr/>
          </p:nvSpPr>
          <p:spPr>
            <a:xfrm>
              <a:off x="6481482" y="3003177"/>
              <a:ext cx="5693194" cy="217842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grpSp>
    </p:spTree>
    <p:extLst>
      <p:ext uri="{BB962C8B-B14F-4D97-AF65-F5344CB8AC3E}">
        <p14:creationId xmlns:p14="http://schemas.microsoft.com/office/powerpoint/2010/main" val="542311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quarter" idx="14"/>
          </p:nvPr>
        </p:nvSpPr>
        <p:spPr/>
        <p:txBody>
          <a:bodyPr>
            <a:normAutofit/>
          </a:bodyPr>
          <a:lstStyle/>
          <a:p>
            <a:r>
              <a:rPr lang="ja-JP" altLang="en-US"/>
              <a:t>配列のメソッド</a:t>
            </a:r>
            <a:endParaRPr lang="en-US" altLang="ja-JP" dirty="0"/>
          </a:p>
          <a:p>
            <a:pPr marL="358775" lvl="1" indent="0">
              <a:buNone/>
            </a:pPr>
            <a:r>
              <a:rPr lang="ja-JP" altLang="en-US"/>
              <a:t>配列には便利なメソッドがたくさんある</a:t>
            </a:r>
            <a:endParaRPr lang="en-US" altLang="ja-JP" dirty="0"/>
          </a:p>
          <a:p>
            <a:pPr marL="0" indent="0">
              <a:buNone/>
            </a:pPr>
            <a:r>
              <a:rPr lang="en-US" altLang="ja-JP" sz="2000" dirty="0"/>
              <a:t>	</a:t>
            </a:r>
            <a:r>
              <a:rPr lang="ja-JP" altLang="en-US" sz="2000"/>
              <a:t>例）</a:t>
            </a:r>
            <a:r>
              <a:rPr lang="en-US" altLang="ja-JP" sz="2000" b="1" dirty="0"/>
              <a:t>todo.push('</a:t>
            </a:r>
            <a:r>
              <a:rPr lang="ja-JP" altLang="en-US" sz="2000" b="1"/>
              <a:t>片付け</a:t>
            </a:r>
            <a:r>
              <a:rPr lang="en-US" altLang="ja-JP" sz="2000" b="1" dirty="0"/>
              <a:t>')</a:t>
            </a:r>
            <a:r>
              <a:rPr lang="ja-JP" altLang="en-US" sz="2000" b="1"/>
              <a:t> </a:t>
            </a:r>
            <a:endParaRPr lang="en-US" altLang="ja-JP" sz="2000" b="1" dirty="0"/>
          </a:p>
          <a:p>
            <a:pPr marL="0" indent="0">
              <a:buNone/>
            </a:pPr>
            <a:r>
              <a:rPr lang="en-US" altLang="ja-JP" sz="2000" dirty="0"/>
              <a:t>		</a:t>
            </a:r>
            <a:r>
              <a:rPr lang="ja-JP" altLang="en-US" sz="2000"/>
              <a:t>→ カッコ内のものを</a:t>
            </a:r>
            <a:r>
              <a:rPr lang="ja-JP" altLang="en-US" sz="2000" b="1"/>
              <a:t>最後尾に追加</a:t>
            </a:r>
            <a:endParaRPr lang="en-US" altLang="ja-JP" sz="2000" b="1" dirty="0"/>
          </a:p>
          <a:p>
            <a:pPr marL="0" indent="0">
              <a:buNone/>
            </a:pPr>
            <a:r>
              <a:rPr lang="ja-JP" altLang="en-US" sz="2000"/>
              <a:t>    </a:t>
            </a:r>
            <a:r>
              <a:rPr lang="en-US" altLang="ja-JP" sz="2000" dirty="0"/>
              <a:t>	</a:t>
            </a:r>
            <a:r>
              <a:rPr lang="ja-JP" altLang="en-US" sz="2000"/>
              <a:t>例）</a:t>
            </a:r>
            <a:r>
              <a:rPr lang="en-US" altLang="ja-JP" sz="2000" b="1" dirty="0"/>
              <a:t>todo.join('-')</a:t>
            </a:r>
          </a:p>
          <a:p>
            <a:pPr marL="0" indent="0">
              <a:buNone/>
            </a:pPr>
            <a:r>
              <a:rPr lang="en-US" altLang="ja-JP" sz="2000" dirty="0"/>
              <a:t>		</a:t>
            </a:r>
            <a:r>
              <a:rPr lang="ja-JP" altLang="en-US" sz="2000"/>
              <a:t>→ 配列の中身を全て</a:t>
            </a:r>
            <a:r>
              <a:rPr lang="ja-JP" altLang="en-US" sz="2000" b="1"/>
              <a:t>カッコ内の文字で連結して</a:t>
            </a:r>
            <a:r>
              <a:rPr lang="ja-JP" altLang="en-US" sz="2000"/>
              <a:t>新しい文字列を作る</a:t>
            </a:r>
            <a:endParaRPr lang="en-US" altLang="ja-JP" sz="2000" dirty="0"/>
          </a:p>
          <a:p>
            <a:pPr marL="0" indent="0">
              <a:buNone/>
            </a:pPr>
            <a:r>
              <a:rPr lang="en-US" altLang="ja-JP" sz="2000" dirty="0"/>
              <a:t>		</a:t>
            </a:r>
            <a:r>
              <a:rPr lang="ja-JP" altLang="en-US" sz="2000"/>
              <a:t>→ </a:t>
            </a:r>
            <a:r>
              <a:rPr lang="en-US" altLang="ja-JP" sz="2000" dirty="0"/>
              <a:t>'</a:t>
            </a:r>
            <a:r>
              <a:rPr lang="ja-JP" altLang="en-US" sz="2000"/>
              <a:t>準備</a:t>
            </a:r>
            <a:r>
              <a:rPr lang="en-US" altLang="ja-JP" sz="2000" dirty="0"/>
              <a:t>-</a:t>
            </a:r>
            <a:r>
              <a:rPr lang="ja-JP" altLang="en-US" sz="2000"/>
              <a:t>実行</a:t>
            </a:r>
            <a:r>
              <a:rPr lang="en-US" altLang="ja-JP" sz="2000" dirty="0"/>
              <a:t>-</a:t>
            </a:r>
            <a:r>
              <a:rPr lang="ja-JP" altLang="en-US" sz="2000"/>
              <a:t>反省</a:t>
            </a:r>
            <a:r>
              <a:rPr lang="en-US" altLang="ja-JP" sz="2000" dirty="0"/>
              <a:t>'</a:t>
            </a:r>
            <a:endParaRPr lang="en-US" altLang="ja-JP" dirty="0"/>
          </a:p>
          <a:p>
            <a:pPr marL="0" indent="0">
              <a:buNone/>
            </a:pPr>
            <a:endParaRPr lang="en-US" altLang="ja-JP" dirty="0"/>
          </a:p>
          <a:p>
            <a:r>
              <a:rPr lang="ja-JP" altLang="en-US"/>
              <a:t>配列はループ処理と</a:t>
            </a:r>
            <a:r>
              <a:rPr lang="ja-JP" altLang="en-US" dirty="0"/>
              <a:t>相性が</a:t>
            </a:r>
            <a:r>
              <a:rPr lang="ja-JP" altLang="en-US"/>
              <a:t>良い！</a:t>
            </a:r>
            <a:endParaRPr lang="en-US" altLang="ja-JP" dirty="0"/>
          </a:p>
          <a:p>
            <a:pPr marL="358775" lvl="1" indent="0">
              <a:buNone/>
            </a:pPr>
            <a:r>
              <a:rPr lang="ja-JP" altLang="en-US"/>
              <a:t>配列専用のループ処理もいくつか存在する</a:t>
            </a:r>
            <a:endParaRPr lang="en-US" altLang="ja-JP" dirty="0"/>
          </a:p>
          <a:p>
            <a:pPr marL="358775" lvl="1" indent="0">
              <a:buNone/>
            </a:pPr>
            <a:r>
              <a:rPr lang="en-US" altLang="ja-JP" sz="1600" dirty="0"/>
              <a:t>※</a:t>
            </a:r>
            <a:r>
              <a:rPr lang="ja-JP" altLang="en-US" sz="1600"/>
              <a:t> ループ処理については後述で</a:t>
            </a:r>
            <a:endParaRPr lang="en-US" altLang="ja-JP" sz="1600" dirty="0"/>
          </a:p>
        </p:txBody>
      </p:sp>
      <p:sp>
        <p:nvSpPr>
          <p:cNvPr id="9" name="フッター プレースホルダー 8">
            <a:extLst>
              <a:ext uri="{FF2B5EF4-FFF2-40B4-BE49-F238E27FC236}">
                <a16:creationId xmlns:a16="http://schemas.microsoft.com/office/drawing/2014/main" id="{AE0B2785-8633-3A4F-9372-3573928B8D0C}"/>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2" name="タイトル 1"/>
          <p:cNvSpPr>
            <a:spLocks noGrp="1"/>
          </p:cNvSpPr>
          <p:nvPr>
            <p:ph type="title"/>
          </p:nvPr>
        </p:nvSpPr>
        <p:spPr/>
        <p:txBody>
          <a:bodyPr>
            <a:normAutofit/>
          </a:bodyPr>
          <a:lstStyle/>
          <a:p>
            <a:r>
              <a:rPr lang="ja-JP" altLang="en-US"/>
              <a:t>配列</a:t>
            </a:r>
          </a:p>
        </p:txBody>
      </p:sp>
      <p:sp>
        <p:nvSpPr>
          <p:cNvPr id="10" name="スライド番号プレースホルダー 9">
            <a:extLst>
              <a:ext uri="{FF2B5EF4-FFF2-40B4-BE49-F238E27FC236}">
                <a16:creationId xmlns:a16="http://schemas.microsoft.com/office/drawing/2014/main" id="{6464ED2D-95D7-1847-9596-F975232CF90D}"/>
              </a:ext>
            </a:extLst>
          </p:cNvPr>
          <p:cNvSpPr>
            <a:spLocks noGrp="1"/>
          </p:cNvSpPr>
          <p:nvPr>
            <p:ph type="sldNum" sz="quarter" idx="15"/>
          </p:nvPr>
        </p:nvSpPr>
        <p:spPr/>
        <p:txBody>
          <a:bodyPr/>
          <a:lstStyle/>
          <a:p>
            <a:fld id="{D25A7422-5852-4FCB-8C25-D442DB577CD0}" type="slidenum">
              <a:rPr kumimoji="1" lang="ja-JP" altLang="en-US" smtClean="0"/>
              <a:pPr/>
              <a:t>34</a:t>
            </a:fld>
            <a:endParaRPr kumimoji="1" lang="ja-JP" altLang="en-US"/>
          </a:p>
        </p:txBody>
      </p:sp>
      <p:grpSp>
        <p:nvGrpSpPr>
          <p:cNvPr id="33" name="グループ化 32">
            <a:extLst>
              <a:ext uri="{FF2B5EF4-FFF2-40B4-BE49-F238E27FC236}">
                <a16:creationId xmlns:a16="http://schemas.microsoft.com/office/drawing/2014/main" id="{FAF291D5-57C1-0F46-9419-81F4764F118B}"/>
              </a:ext>
            </a:extLst>
          </p:cNvPr>
          <p:cNvGrpSpPr/>
          <p:nvPr/>
        </p:nvGrpSpPr>
        <p:grpSpPr>
          <a:xfrm>
            <a:off x="7301707" y="1321042"/>
            <a:ext cx="3871115" cy="1749508"/>
            <a:chOff x="6481482" y="3003178"/>
            <a:chExt cx="3871115" cy="1749508"/>
          </a:xfrm>
        </p:grpSpPr>
        <p:grpSp>
          <p:nvGrpSpPr>
            <p:cNvPr id="34" name="グループ化 33">
              <a:extLst>
                <a:ext uri="{FF2B5EF4-FFF2-40B4-BE49-F238E27FC236}">
                  <a16:creationId xmlns:a16="http://schemas.microsoft.com/office/drawing/2014/main" id="{A64F8785-0F83-8146-88C7-365FE74ED5B4}"/>
                </a:ext>
              </a:extLst>
            </p:cNvPr>
            <p:cNvGrpSpPr/>
            <p:nvPr/>
          </p:nvGrpSpPr>
          <p:grpSpPr>
            <a:xfrm>
              <a:off x="6794515" y="3195700"/>
              <a:ext cx="2722121" cy="1416382"/>
              <a:chOff x="5186951" y="4158509"/>
              <a:chExt cx="2397200" cy="1242236"/>
            </a:xfrm>
          </p:grpSpPr>
          <p:sp>
            <p:nvSpPr>
              <p:cNvPr id="38" name="テキスト ボックス 37">
                <a:extLst>
                  <a:ext uri="{FF2B5EF4-FFF2-40B4-BE49-F238E27FC236}">
                    <a16:creationId xmlns:a16="http://schemas.microsoft.com/office/drawing/2014/main" id="{B14821EA-2A9C-F847-AE3D-06CF673DDCCB}"/>
                  </a:ext>
                </a:extLst>
              </p:cNvPr>
              <p:cNvSpPr txBox="1"/>
              <p:nvPr/>
            </p:nvSpPr>
            <p:spPr>
              <a:xfrm>
                <a:off x="5191437" y="4158509"/>
                <a:ext cx="513913"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solidFill>
                      <a:schemeClr val="bg1">
                        <a:lumMod val="75000"/>
                        <a:lumOff val="25000"/>
                      </a:schemeClr>
                    </a:solidFill>
                    <a:latin typeface="+mn-ea"/>
                  </a:rPr>
                  <a:t>準備</a:t>
                </a:r>
                <a:endParaRPr kumimoji="1" lang="ja-JP" altLang="en-US" sz="1100" dirty="0">
                  <a:solidFill>
                    <a:schemeClr val="bg1">
                      <a:lumMod val="75000"/>
                      <a:lumOff val="25000"/>
                    </a:schemeClr>
                  </a:solidFill>
                  <a:latin typeface="+mn-ea"/>
                </a:endParaRPr>
              </a:p>
            </p:txBody>
          </p:sp>
          <p:sp>
            <p:nvSpPr>
              <p:cNvPr id="39" name="テキスト ボックス 38">
                <a:extLst>
                  <a:ext uri="{FF2B5EF4-FFF2-40B4-BE49-F238E27FC236}">
                    <a16:creationId xmlns:a16="http://schemas.microsoft.com/office/drawing/2014/main" id="{60F75395-D9B4-8E48-A6BC-949CBEA5E070}"/>
                  </a:ext>
                </a:extLst>
              </p:cNvPr>
              <p:cNvSpPr txBox="1"/>
              <p:nvPr/>
            </p:nvSpPr>
            <p:spPr>
              <a:xfrm>
                <a:off x="5705349" y="4158509"/>
                <a:ext cx="547757"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a:solidFill>
                      <a:schemeClr val="bg1">
                        <a:lumMod val="75000"/>
                        <a:lumOff val="25000"/>
                      </a:schemeClr>
                    </a:solidFill>
                    <a:latin typeface="+mn-ea"/>
                  </a:rPr>
                  <a:t>実行</a:t>
                </a:r>
                <a:endParaRPr kumimoji="1" lang="ja-JP" altLang="en-US" sz="1100">
                  <a:solidFill>
                    <a:schemeClr val="bg1">
                      <a:lumMod val="75000"/>
                      <a:lumOff val="25000"/>
                    </a:schemeClr>
                  </a:solidFill>
                  <a:latin typeface="+mn-ea"/>
                </a:endParaRPr>
              </a:p>
            </p:txBody>
          </p:sp>
          <p:sp>
            <p:nvSpPr>
              <p:cNvPr id="40" name="テキスト ボックス 39">
                <a:extLst>
                  <a:ext uri="{FF2B5EF4-FFF2-40B4-BE49-F238E27FC236}">
                    <a16:creationId xmlns:a16="http://schemas.microsoft.com/office/drawing/2014/main" id="{A0AE2F4A-FE00-5847-8AB4-FD3A3FEEDF06}"/>
                  </a:ext>
                </a:extLst>
              </p:cNvPr>
              <p:cNvSpPr txBox="1"/>
              <p:nvPr/>
            </p:nvSpPr>
            <p:spPr>
              <a:xfrm>
                <a:off x="6253106" y="4158509"/>
                <a:ext cx="536979" cy="22944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a:solidFill>
                      <a:schemeClr val="bg1">
                        <a:lumMod val="75000"/>
                        <a:lumOff val="25000"/>
                      </a:schemeClr>
                    </a:solidFill>
                    <a:latin typeface="+mn-ea"/>
                  </a:rPr>
                  <a:t>反省</a:t>
                </a:r>
                <a:endParaRPr kumimoji="1" lang="ja-JP" altLang="en-US" sz="1100">
                  <a:solidFill>
                    <a:schemeClr val="bg1">
                      <a:lumMod val="75000"/>
                      <a:lumOff val="25000"/>
                    </a:schemeClr>
                  </a:solidFill>
                  <a:latin typeface="+mn-ea"/>
                </a:endParaRPr>
              </a:p>
            </p:txBody>
          </p:sp>
          <p:sp>
            <p:nvSpPr>
              <p:cNvPr id="41" name="下矢印 40">
                <a:extLst>
                  <a:ext uri="{FF2B5EF4-FFF2-40B4-BE49-F238E27FC236}">
                    <a16:creationId xmlns:a16="http://schemas.microsoft.com/office/drawing/2014/main" id="{1A16C10C-4CAF-DE4E-9E81-09A6ACE0ED71}"/>
                  </a:ext>
                </a:extLst>
              </p:cNvPr>
              <p:cNvSpPr/>
              <p:nvPr/>
            </p:nvSpPr>
            <p:spPr>
              <a:xfrm>
                <a:off x="5428377" y="4471265"/>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42" name="下矢印 41">
                <a:extLst>
                  <a:ext uri="{FF2B5EF4-FFF2-40B4-BE49-F238E27FC236}">
                    <a16:creationId xmlns:a16="http://schemas.microsoft.com/office/drawing/2014/main" id="{0BAABD30-EBDC-804D-B9B1-6624D098EC86}"/>
                  </a:ext>
                </a:extLst>
              </p:cNvPr>
              <p:cNvSpPr/>
              <p:nvPr/>
            </p:nvSpPr>
            <p:spPr>
              <a:xfrm>
                <a:off x="5916603" y="4459630"/>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43" name="下矢印 42">
                <a:extLst>
                  <a:ext uri="{FF2B5EF4-FFF2-40B4-BE49-F238E27FC236}">
                    <a16:creationId xmlns:a16="http://schemas.microsoft.com/office/drawing/2014/main" id="{AFFA1C95-BE7E-8E4D-8ACA-9CD8C7737FA7}"/>
                  </a:ext>
                </a:extLst>
              </p:cNvPr>
              <p:cNvSpPr/>
              <p:nvPr/>
            </p:nvSpPr>
            <p:spPr>
              <a:xfrm>
                <a:off x="6408349" y="4454512"/>
                <a:ext cx="109330" cy="34787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bg1">
                      <a:lumMod val="75000"/>
                      <a:lumOff val="25000"/>
                    </a:schemeClr>
                  </a:solidFill>
                  <a:latin typeface="+mn-ea"/>
                </a:endParaRPr>
              </a:p>
            </p:txBody>
          </p:sp>
          <p:sp>
            <p:nvSpPr>
              <p:cNvPr id="46" name="直方体 45">
                <a:extLst>
                  <a:ext uri="{FF2B5EF4-FFF2-40B4-BE49-F238E27FC236}">
                    <a16:creationId xmlns:a16="http://schemas.microsoft.com/office/drawing/2014/main" id="{C1EDB2AD-E868-6540-9679-714C88B06F71}"/>
                  </a:ext>
                </a:extLst>
              </p:cNvPr>
              <p:cNvSpPr>
                <a:spLocks/>
              </p:cNvSpPr>
              <p:nvPr/>
            </p:nvSpPr>
            <p:spPr>
              <a:xfrm>
                <a:off x="5186951"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47" name="直方体 46">
                <a:extLst>
                  <a:ext uri="{FF2B5EF4-FFF2-40B4-BE49-F238E27FC236}">
                    <a16:creationId xmlns:a16="http://schemas.microsoft.com/office/drawing/2014/main" id="{9B1E3AF7-C227-B145-AAC7-7A2DE9CD2BAD}"/>
                  </a:ext>
                </a:extLst>
              </p:cNvPr>
              <p:cNvSpPr>
                <a:spLocks/>
              </p:cNvSpPr>
              <p:nvPr/>
            </p:nvSpPr>
            <p:spPr>
              <a:xfrm>
                <a:off x="5626130"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bg1">
                      <a:lumMod val="75000"/>
                      <a:lumOff val="25000"/>
                    </a:schemeClr>
                  </a:solidFill>
                </a:endParaRPr>
              </a:p>
            </p:txBody>
          </p:sp>
          <p:sp>
            <p:nvSpPr>
              <p:cNvPr id="48" name="直方体 47">
                <a:extLst>
                  <a:ext uri="{FF2B5EF4-FFF2-40B4-BE49-F238E27FC236}">
                    <a16:creationId xmlns:a16="http://schemas.microsoft.com/office/drawing/2014/main" id="{1CB62A7E-57CB-7D4E-869A-25B140F8BE12}"/>
                  </a:ext>
                </a:extLst>
              </p:cNvPr>
              <p:cNvSpPr>
                <a:spLocks/>
              </p:cNvSpPr>
              <p:nvPr/>
            </p:nvSpPr>
            <p:spPr>
              <a:xfrm>
                <a:off x="6074930"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49" name="直方体 48">
                <a:extLst>
                  <a:ext uri="{FF2B5EF4-FFF2-40B4-BE49-F238E27FC236}">
                    <a16:creationId xmlns:a16="http://schemas.microsoft.com/office/drawing/2014/main" id="{9FC923B3-C514-1A43-A5A3-AF05F5D64C8A}"/>
                  </a:ext>
                </a:extLst>
              </p:cNvPr>
              <p:cNvSpPr>
                <a:spLocks/>
              </p:cNvSpPr>
              <p:nvPr/>
            </p:nvSpPr>
            <p:spPr>
              <a:xfrm>
                <a:off x="6532951" y="4860745"/>
                <a:ext cx="586409" cy="540000"/>
              </a:xfrm>
              <a:prstGeom prst="cube">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bg1">
                      <a:lumMod val="75000"/>
                      <a:lumOff val="25000"/>
                    </a:schemeClr>
                  </a:solidFill>
                </a:endParaRPr>
              </a:p>
            </p:txBody>
          </p:sp>
          <p:sp>
            <p:nvSpPr>
              <p:cNvPr id="50" name="正方形/長方形 49">
                <a:extLst>
                  <a:ext uri="{FF2B5EF4-FFF2-40B4-BE49-F238E27FC236}">
                    <a16:creationId xmlns:a16="http://schemas.microsoft.com/office/drawing/2014/main" id="{CF962406-89F6-2F4F-84F3-47F6F5F994E4}"/>
                  </a:ext>
                </a:extLst>
              </p:cNvPr>
              <p:cNvSpPr/>
              <p:nvPr/>
            </p:nvSpPr>
            <p:spPr>
              <a:xfrm>
                <a:off x="5376393" y="5056940"/>
                <a:ext cx="1538689" cy="296928"/>
              </a:xfrm>
              <a:prstGeom prst="rect">
                <a:avLst/>
              </a:prstGeom>
              <a:solidFill>
                <a:schemeClr val="accent2">
                  <a:lumMod val="60000"/>
                  <a:lumOff val="40000"/>
                </a:schemeClr>
              </a:solidFill>
            </p:spPr>
            <p:txBody>
              <a:bodyPr wrap="square">
                <a:spAutoFit/>
              </a:bodyPr>
              <a:lstStyle/>
              <a:p>
                <a:pPr algn="ctr"/>
                <a:r>
                  <a:rPr lang="en-US" altLang="ja-JP" sz="1600" dirty="0">
                    <a:solidFill>
                      <a:schemeClr val="bg1">
                        <a:lumMod val="75000"/>
                        <a:lumOff val="25000"/>
                      </a:schemeClr>
                    </a:solidFill>
                    <a:latin typeface="+mn-ea"/>
                  </a:rPr>
                  <a:t>todo</a:t>
                </a:r>
                <a:endParaRPr lang="ja-JP" altLang="en-US" sz="1600">
                  <a:solidFill>
                    <a:schemeClr val="bg1">
                      <a:lumMod val="75000"/>
                      <a:lumOff val="25000"/>
                    </a:schemeClr>
                  </a:solidFill>
                  <a:latin typeface="+mn-ea"/>
                </a:endParaRPr>
              </a:p>
            </p:txBody>
          </p:sp>
          <p:sp>
            <p:nvSpPr>
              <p:cNvPr id="51" name="テキスト ボックス 50">
                <a:extLst>
                  <a:ext uri="{FF2B5EF4-FFF2-40B4-BE49-F238E27FC236}">
                    <a16:creationId xmlns:a16="http://schemas.microsoft.com/office/drawing/2014/main" id="{36D0295B-EEC8-8A4D-894F-66DAFBE6CC3E}"/>
                  </a:ext>
                </a:extLst>
              </p:cNvPr>
              <p:cNvSpPr txBox="1"/>
              <p:nvPr/>
            </p:nvSpPr>
            <p:spPr>
              <a:xfrm>
                <a:off x="7047172" y="4158509"/>
                <a:ext cx="536979" cy="229445"/>
              </a:xfrm>
              <a:prstGeom prst="rect">
                <a:avLst/>
              </a:prstGeom>
              <a:ln w="12700">
                <a:solidFill>
                  <a:schemeClr val="accent6"/>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kumimoji="1" lang="ja-JP" altLang="en-US" sz="1100">
                    <a:solidFill>
                      <a:schemeClr val="bg1">
                        <a:lumMod val="75000"/>
                        <a:lumOff val="25000"/>
                      </a:schemeClr>
                    </a:solidFill>
                    <a:latin typeface="+mn-ea"/>
                  </a:rPr>
                  <a:t>片付け</a:t>
                </a:r>
              </a:p>
            </p:txBody>
          </p:sp>
        </p:grpSp>
        <p:sp>
          <p:nvSpPr>
            <p:cNvPr id="35" name="正方形/長方形 34">
              <a:extLst>
                <a:ext uri="{FF2B5EF4-FFF2-40B4-BE49-F238E27FC236}">
                  <a16:creationId xmlns:a16="http://schemas.microsoft.com/office/drawing/2014/main" id="{610C6840-DED8-5A46-BF33-D3996A9E6ADE}"/>
                </a:ext>
              </a:extLst>
            </p:cNvPr>
            <p:cNvSpPr/>
            <p:nvPr/>
          </p:nvSpPr>
          <p:spPr>
            <a:xfrm>
              <a:off x="6481482" y="3003178"/>
              <a:ext cx="3871115" cy="1749508"/>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grpSp>
      <p:cxnSp>
        <p:nvCxnSpPr>
          <p:cNvPr id="52" name="カギ線コネクタ 51">
            <a:extLst>
              <a:ext uri="{FF2B5EF4-FFF2-40B4-BE49-F238E27FC236}">
                <a16:creationId xmlns:a16="http://schemas.microsoft.com/office/drawing/2014/main" id="{306509B3-0E2D-6149-AF86-8877C9C46CB1}"/>
              </a:ext>
            </a:extLst>
          </p:cNvPr>
          <p:cNvCxnSpPr>
            <a:cxnSpLocks/>
            <a:stCxn id="51" idx="2"/>
            <a:endCxn id="49" idx="0"/>
          </p:cNvCxnSpPr>
          <p:nvPr/>
        </p:nvCxnSpPr>
        <p:spPr>
          <a:xfrm rot="5400000">
            <a:off x="9522999" y="1805263"/>
            <a:ext cx="539071" cy="478892"/>
          </a:xfrm>
          <a:prstGeom prst="bentConnector3">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7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フッター プレースホルダー 21">
            <a:extLst>
              <a:ext uri="{FF2B5EF4-FFF2-40B4-BE49-F238E27FC236}">
                <a16:creationId xmlns:a16="http://schemas.microsoft.com/office/drawing/2014/main" id="{003AA99D-A4D1-E94D-BF42-9B7C3D6D9CF5}"/>
              </a:ext>
            </a:extLst>
          </p:cNvPr>
          <p:cNvSpPr>
            <a:spLocks noGrp="1"/>
          </p:cNvSpPr>
          <p:nvPr>
            <p:ph type="ftr" sz="quarter" idx="13"/>
          </p:nvPr>
        </p:nvSpPr>
        <p:spPr/>
        <p:txBody>
          <a:bodyPr/>
          <a:lstStyle/>
          <a:p>
            <a:r>
              <a:rPr kumimoji="1" lang="en" altLang="ja-JP" dirty="0">
                <a:latin typeface="+mn-ea"/>
              </a:rPr>
              <a:t>Copyleft © 2020 Cybozu, Inc.</a:t>
            </a:r>
            <a:endParaRPr kumimoji="1" lang="ja-JP" altLang="en-US" dirty="0">
              <a:latin typeface="+mn-ea"/>
            </a:endParaRPr>
          </a:p>
        </p:txBody>
      </p:sp>
      <p:sp>
        <p:nvSpPr>
          <p:cNvPr id="4" name="コンテンツ プレースホルダー 3"/>
          <p:cNvSpPr>
            <a:spLocks noGrp="1"/>
          </p:cNvSpPr>
          <p:nvPr>
            <p:ph sz="quarter" idx="14"/>
          </p:nvPr>
        </p:nvSpPr>
        <p:spPr/>
        <p:txBody>
          <a:bodyPr>
            <a:normAutofit/>
          </a:bodyPr>
          <a:lstStyle/>
          <a:p>
            <a:r>
              <a:rPr lang="ja-JP" altLang="en-US"/>
              <a:t>変数の</a:t>
            </a:r>
            <a:r>
              <a:rPr lang="en-US" altLang="ja-JP" dirty="0"/>
              <a:t>1</a:t>
            </a:r>
            <a:r>
              <a:rPr lang="ja-JP" altLang="en-US"/>
              <a:t>つで</a:t>
            </a:r>
            <a:r>
              <a:rPr lang="ja-JP" altLang="en-US" b="1"/>
              <a:t>箱の中に箱がたくさん入ってる</a:t>
            </a:r>
            <a:r>
              <a:rPr lang="ja-JP" altLang="en-US"/>
              <a:t>もの</a:t>
            </a:r>
            <a:endParaRPr lang="en-US" altLang="ja-JP" dirty="0"/>
          </a:p>
          <a:p>
            <a:endParaRPr lang="en-US" altLang="ja-JP" dirty="0"/>
          </a:p>
          <a:p>
            <a:r>
              <a:rPr lang="ja-JP" altLang="en-US"/>
              <a:t>オブジェクト</a:t>
            </a:r>
            <a:r>
              <a:rPr lang="ja-JP" altLang="en-US" dirty="0"/>
              <a:t>の作り方</a:t>
            </a:r>
            <a:endParaRPr lang="en-US" altLang="ja-JP" dirty="0"/>
          </a:p>
          <a:p>
            <a:pPr marL="0" indent="0">
              <a:buNone/>
            </a:pPr>
            <a:r>
              <a:rPr lang="en-US" altLang="ja-JP" sz="2000" b="1" dirty="0"/>
              <a:t>	const </a:t>
            </a:r>
            <a:r>
              <a:rPr lang="ja-JP" altLang="en-US" sz="2000" b="1" dirty="0"/>
              <a:t>変数名 </a:t>
            </a:r>
            <a:r>
              <a:rPr lang="en-US" altLang="ja-JP" sz="2000" b="1" dirty="0"/>
              <a:t>= {</a:t>
            </a:r>
          </a:p>
          <a:p>
            <a:pPr marL="0" indent="0">
              <a:buNone/>
            </a:pPr>
            <a:r>
              <a:rPr lang="en-US" altLang="ja-JP" sz="2000" b="1" dirty="0"/>
              <a:t>		</a:t>
            </a:r>
            <a:r>
              <a:rPr lang="ja-JP" altLang="en-US" sz="2000" b="1"/>
              <a:t>プロパティ</a:t>
            </a:r>
            <a:r>
              <a:rPr lang="ja-JP" altLang="en-US" sz="2000" b="1" dirty="0"/>
              <a:t>①</a:t>
            </a:r>
            <a:r>
              <a:rPr lang="en-US" altLang="ja-JP" sz="2000" b="1" dirty="0"/>
              <a:t>: </a:t>
            </a:r>
            <a:r>
              <a:rPr lang="ja-JP" altLang="en-US" sz="2000" b="1" dirty="0"/>
              <a:t>データ</a:t>
            </a:r>
            <a:r>
              <a:rPr lang="en-US" altLang="ja-JP" sz="2000" b="1" dirty="0"/>
              <a:t>, </a:t>
            </a:r>
          </a:p>
          <a:p>
            <a:pPr marL="0" indent="0">
              <a:buNone/>
            </a:pPr>
            <a:r>
              <a:rPr lang="en-US" altLang="ja-JP" sz="2000" b="1" dirty="0"/>
              <a:t>		</a:t>
            </a:r>
            <a:r>
              <a:rPr lang="ja-JP" altLang="en-US" sz="2000" b="1"/>
              <a:t>プロパティ</a:t>
            </a:r>
            <a:r>
              <a:rPr lang="ja-JP" altLang="en-US" sz="2000" b="1" dirty="0"/>
              <a:t>②</a:t>
            </a:r>
            <a:r>
              <a:rPr lang="en-US" altLang="ja-JP" sz="2000" b="1" dirty="0"/>
              <a:t>: </a:t>
            </a:r>
            <a:r>
              <a:rPr lang="ja-JP" altLang="en-US" sz="2000" b="1"/>
              <a:t>データ</a:t>
            </a:r>
            <a:r>
              <a:rPr lang="en-US" altLang="ja-JP" sz="2000" b="1" dirty="0"/>
              <a:t>,</a:t>
            </a:r>
          </a:p>
          <a:p>
            <a:pPr marL="0" indent="0">
              <a:buNone/>
            </a:pPr>
            <a:r>
              <a:rPr lang="en-US" altLang="ja-JP" sz="2000" b="1" dirty="0"/>
              <a:t>		…</a:t>
            </a:r>
          </a:p>
          <a:p>
            <a:pPr marL="0" indent="0">
              <a:buNone/>
            </a:pPr>
            <a:r>
              <a:rPr lang="en-US" altLang="ja-JP" sz="2000" b="1" dirty="0"/>
              <a:t>	};</a:t>
            </a:r>
          </a:p>
          <a:p>
            <a:pPr marL="0" indent="0">
              <a:buNone/>
            </a:pPr>
            <a:r>
              <a:rPr lang="en-US" altLang="ja-JP" sz="2000" dirty="0"/>
              <a:t>	</a:t>
            </a:r>
            <a:br>
              <a:rPr lang="en-US" altLang="ja-JP" sz="2000" dirty="0"/>
            </a:br>
            <a:r>
              <a:rPr lang="en-US" altLang="ja-JP" sz="2000" dirty="0"/>
              <a:t>	</a:t>
            </a:r>
          </a:p>
          <a:p>
            <a:pPr marL="0" indent="0">
              <a:buNone/>
            </a:pPr>
            <a:r>
              <a:rPr lang="en-US" altLang="ja-JP" sz="2000" dirty="0"/>
              <a:t>	</a:t>
            </a:r>
            <a:r>
              <a:rPr lang="ja-JP" altLang="en-US" sz="2000"/>
              <a:t>例）</a:t>
            </a:r>
            <a:r>
              <a:rPr lang="en-US" altLang="ja-JP" sz="2000" dirty="0"/>
              <a:t>const todo = {must: '</a:t>
            </a:r>
            <a:r>
              <a:rPr lang="ja-JP" altLang="en-US" sz="2000"/>
              <a:t>準備</a:t>
            </a:r>
            <a:r>
              <a:rPr lang="en-US" altLang="ja-JP" sz="2000" dirty="0"/>
              <a:t>', due: '8/2', status: 'done'}</a:t>
            </a:r>
          </a:p>
          <a:p>
            <a:pPr marL="0" indent="0">
              <a:buNone/>
            </a:pPr>
            <a:endParaRPr lang="en-US" altLang="ja-JP" dirty="0"/>
          </a:p>
        </p:txBody>
      </p:sp>
      <p:sp>
        <p:nvSpPr>
          <p:cNvPr id="2" name="タイトル 1"/>
          <p:cNvSpPr>
            <a:spLocks noGrp="1"/>
          </p:cNvSpPr>
          <p:nvPr>
            <p:ph type="title"/>
          </p:nvPr>
        </p:nvSpPr>
        <p:spPr/>
        <p:txBody>
          <a:bodyPr>
            <a:normAutofit/>
          </a:bodyPr>
          <a:lstStyle/>
          <a:p>
            <a:r>
              <a:rPr lang="ja-JP" altLang="en-US"/>
              <a:t>オブジェクト</a:t>
            </a:r>
          </a:p>
        </p:txBody>
      </p:sp>
      <p:sp>
        <p:nvSpPr>
          <p:cNvPr id="23" name="スライド番号プレースホルダー 22">
            <a:extLst>
              <a:ext uri="{FF2B5EF4-FFF2-40B4-BE49-F238E27FC236}">
                <a16:creationId xmlns:a16="http://schemas.microsoft.com/office/drawing/2014/main" id="{B295E219-260C-EB43-9522-E7C21392D699}"/>
              </a:ext>
            </a:extLst>
          </p:cNvPr>
          <p:cNvSpPr>
            <a:spLocks noGrp="1"/>
          </p:cNvSpPr>
          <p:nvPr>
            <p:ph type="sldNum" sz="quarter" idx="15"/>
          </p:nvPr>
        </p:nvSpPr>
        <p:spPr/>
        <p:txBody>
          <a:bodyPr/>
          <a:lstStyle/>
          <a:p>
            <a:fld id="{D25A7422-5852-4FCB-8C25-D442DB577CD0}" type="slidenum">
              <a:rPr kumimoji="1" lang="ja-JP" altLang="en-US" smtClean="0"/>
              <a:pPr/>
              <a:t>35</a:t>
            </a:fld>
            <a:endParaRPr kumimoji="1" lang="ja-JP" altLang="en-US" dirty="0"/>
          </a:p>
        </p:txBody>
      </p:sp>
      <p:cxnSp>
        <p:nvCxnSpPr>
          <p:cNvPr id="7" name="直線コネクタ 6"/>
          <p:cNvCxnSpPr>
            <a:cxnSpLocks/>
          </p:cNvCxnSpPr>
          <p:nvPr/>
        </p:nvCxnSpPr>
        <p:spPr>
          <a:xfrm>
            <a:off x="3389598" y="3245672"/>
            <a:ext cx="168965" cy="0"/>
          </a:xfrm>
          <a:prstGeom prst="line">
            <a:avLst/>
          </a:prstGeom>
          <a:ln w="38100">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9" name="直線コネクタ 8"/>
          <p:cNvCxnSpPr>
            <a:cxnSpLocks/>
          </p:cNvCxnSpPr>
          <p:nvPr/>
        </p:nvCxnSpPr>
        <p:spPr>
          <a:xfrm>
            <a:off x="1417380" y="5065507"/>
            <a:ext cx="168965" cy="0"/>
          </a:xfrm>
          <a:prstGeom prst="line">
            <a:avLst/>
          </a:prstGeom>
          <a:ln w="38100">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角丸四角形吹き出し 2">
            <a:extLst>
              <a:ext uri="{FF2B5EF4-FFF2-40B4-BE49-F238E27FC236}">
                <a16:creationId xmlns:a16="http://schemas.microsoft.com/office/drawing/2014/main" id="{603C918A-E39A-4895-A757-B0427DB711C6}"/>
              </a:ext>
            </a:extLst>
          </p:cNvPr>
          <p:cNvSpPr/>
          <p:nvPr/>
        </p:nvSpPr>
        <p:spPr>
          <a:xfrm>
            <a:off x="4144735" y="2382327"/>
            <a:ext cx="3548171" cy="506655"/>
          </a:xfrm>
          <a:prstGeom prst="wedgeRoundRectCallout">
            <a:avLst>
              <a:gd name="adj1" fmla="val -64421"/>
              <a:gd name="adj2" fmla="val 123235"/>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bg1">
                    <a:lumMod val="75000"/>
                    <a:lumOff val="25000"/>
                  </a:schemeClr>
                </a:solidFill>
                <a:latin typeface="+mn-ea"/>
              </a:rPr>
              <a:t>波括弧 </a:t>
            </a:r>
            <a:r>
              <a:rPr lang="ja-JP" altLang="en-US" sz="1400" dirty="0">
                <a:solidFill>
                  <a:schemeClr val="bg1">
                    <a:lumMod val="75000"/>
                    <a:lumOff val="25000"/>
                  </a:schemeClr>
                </a:solidFill>
                <a:latin typeface="+mn-ea"/>
              </a:rPr>
              <a:t>で指定するとオブジェクトになる</a:t>
            </a:r>
            <a:endParaRPr kumimoji="1" lang="ja-JP" altLang="en-US" sz="1400" dirty="0">
              <a:solidFill>
                <a:schemeClr val="bg1">
                  <a:lumMod val="75000"/>
                  <a:lumOff val="25000"/>
                </a:schemeClr>
              </a:solidFill>
              <a:latin typeface="+mn-ea"/>
            </a:endParaRPr>
          </a:p>
        </p:txBody>
      </p:sp>
      <p:sp>
        <p:nvSpPr>
          <p:cNvPr id="6" name="直方体 5">
            <a:extLst>
              <a:ext uri="{FF2B5EF4-FFF2-40B4-BE49-F238E27FC236}">
                <a16:creationId xmlns:a16="http://schemas.microsoft.com/office/drawing/2014/main" id="{B08CD4DF-D156-5843-91F0-5D4168D34E3C}"/>
              </a:ext>
            </a:extLst>
          </p:cNvPr>
          <p:cNvSpPr/>
          <p:nvPr/>
        </p:nvSpPr>
        <p:spPr>
          <a:xfrm>
            <a:off x="7134979" y="3429000"/>
            <a:ext cx="4492850" cy="2133600"/>
          </a:xfrm>
          <a:prstGeom prst="cube">
            <a:avLst>
              <a:gd name="adj" fmla="val 64496"/>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75000"/>
                    <a:lumOff val="25000"/>
                  </a:schemeClr>
                </a:solidFill>
              </a:rPr>
              <a:t>todo</a:t>
            </a:r>
            <a:endParaRPr kumimoji="1" lang="ja-JP" altLang="en-US">
              <a:solidFill>
                <a:schemeClr val="bg1">
                  <a:lumMod val="75000"/>
                  <a:lumOff val="25000"/>
                </a:schemeClr>
              </a:solidFill>
            </a:endParaRPr>
          </a:p>
        </p:txBody>
      </p:sp>
      <p:sp>
        <p:nvSpPr>
          <p:cNvPr id="20" name="直方体 19">
            <a:extLst>
              <a:ext uri="{FF2B5EF4-FFF2-40B4-BE49-F238E27FC236}">
                <a16:creationId xmlns:a16="http://schemas.microsoft.com/office/drawing/2014/main" id="{0436C0DC-98C8-134C-BB37-6F3ED00B9183}"/>
              </a:ext>
            </a:extLst>
          </p:cNvPr>
          <p:cNvSpPr/>
          <p:nvPr/>
        </p:nvSpPr>
        <p:spPr>
          <a:xfrm>
            <a:off x="8209799" y="3590813"/>
            <a:ext cx="897398" cy="769219"/>
          </a:xfrm>
          <a:prstGeom prst="cube">
            <a:avLst>
              <a:gd name="adj" fmla="val 32363"/>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lumMod val="75000"/>
                    <a:lumOff val="25000"/>
                  </a:schemeClr>
                </a:solidFill>
              </a:rPr>
              <a:t>name</a:t>
            </a:r>
            <a:endParaRPr kumimoji="1" lang="ja-JP" altLang="en-US" sz="1400">
              <a:solidFill>
                <a:schemeClr val="bg1">
                  <a:lumMod val="75000"/>
                  <a:lumOff val="25000"/>
                </a:schemeClr>
              </a:solidFill>
            </a:endParaRPr>
          </a:p>
        </p:txBody>
      </p:sp>
      <p:sp>
        <p:nvSpPr>
          <p:cNvPr id="29" name="直方体 28">
            <a:extLst>
              <a:ext uri="{FF2B5EF4-FFF2-40B4-BE49-F238E27FC236}">
                <a16:creationId xmlns:a16="http://schemas.microsoft.com/office/drawing/2014/main" id="{E48D4959-B44C-6041-A40D-9FF82DE6D104}"/>
              </a:ext>
            </a:extLst>
          </p:cNvPr>
          <p:cNvSpPr/>
          <p:nvPr/>
        </p:nvSpPr>
        <p:spPr>
          <a:xfrm>
            <a:off x="10031537" y="3486143"/>
            <a:ext cx="897398" cy="769219"/>
          </a:xfrm>
          <a:prstGeom prst="cube">
            <a:avLst>
              <a:gd name="adj" fmla="val 32363"/>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lumMod val="75000"/>
                    <a:lumOff val="25000"/>
                  </a:schemeClr>
                </a:solidFill>
              </a:rPr>
              <a:t>status</a:t>
            </a:r>
            <a:endParaRPr kumimoji="1" lang="ja-JP" altLang="en-US" sz="1400">
              <a:solidFill>
                <a:schemeClr val="bg1">
                  <a:lumMod val="75000"/>
                  <a:lumOff val="25000"/>
                </a:schemeClr>
              </a:solidFill>
            </a:endParaRPr>
          </a:p>
        </p:txBody>
      </p:sp>
      <p:sp>
        <p:nvSpPr>
          <p:cNvPr id="30" name="直方体 29">
            <a:extLst>
              <a:ext uri="{FF2B5EF4-FFF2-40B4-BE49-F238E27FC236}">
                <a16:creationId xmlns:a16="http://schemas.microsoft.com/office/drawing/2014/main" id="{13594DAB-54ED-CF49-BA21-A71E9C991F04}"/>
              </a:ext>
            </a:extLst>
          </p:cNvPr>
          <p:cNvSpPr/>
          <p:nvPr/>
        </p:nvSpPr>
        <p:spPr>
          <a:xfrm>
            <a:off x="9031089" y="4002032"/>
            <a:ext cx="897398" cy="769219"/>
          </a:xfrm>
          <a:prstGeom prst="cube">
            <a:avLst>
              <a:gd name="adj" fmla="val 32363"/>
            </a:avLst>
          </a:prstGeom>
          <a:solidFill>
            <a:schemeClr val="accent2">
              <a:lumMod val="60000"/>
              <a:lumOff val="4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1">
                    <a:lumMod val="75000"/>
                    <a:lumOff val="25000"/>
                  </a:schemeClr>
                </a:solidFill>
              </a:rPr>
              <a:t>due</a:t>
            </a:r>
            <a:endParaRPr kumimoji="1" lang="ja-JP" altLang="en-US" sz="1400">
              <a:solidFill>
                <a:schemeClr val="bg1">
                  <a:lumMod val="75000"/>
                  <a:lumOff val="25000"/>
                </a:schemeClr>
              </a:solidFill>
            </a:endParaRPr>
          </a:p>
        </p:txBody>
      </p:sp>
      <p:sp>
        <p:nvSpPr>
          <p:cNvPr id="31" name="テキスト ボックス 30">
            <a:extLst>
              <a:ext uri="{FF2B5EF4-FFF2-40B4-BE49-F238E27FC236}">
                <a16:creationId xmlns:a16="http://schemas.microsoft.com/office/drawing/2014/main" id="{B5CD3FC0-B563-304D-8C24-7FADC92BDCE8}"/>
              </a:ext>
            </a:extLst>
          </p:cNvPr>
          <p:cNvSpPr txBox="1"/>
          <p:nvPr/>
        </p:nvSpPr>
        <p:spPr>
          <a:xfrm>
            <a:off x="8390965" y="3599977"/>
            <a:ext cx="484078" cy="261610"/>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ja-JP" altLang="en-US" sz="1100" dirty="0">
                <a:solidFill>
                  <a:schemeClr val="bg1">
                    <a:lumMod val="75000"/>
                    <a:lumOff val="25000"/>
                  </a:schemeClr>
                </a:solidFill>
                <a:latin typeface="+mn-ea"/>
              </a:rPr>
              <a:t>準備</a:t>
            </a:r>
            <a:endParaRPr kumimoji="1" lang="ja-JP" altLang="en-US" sz="1100" dirty="0">
              <a:solidFill>
                <a:schemeClr val="bg1">
                  <a:lumMod val="75000"/>
                  <a:lumOff val="25000"/>
                </a:schemeClr>
              </a:solidFill>
              <a:latin typeface="+mn-ea"/>
            </a:endParaRPr>
          </a:p>
        </p:txBody>
      </p:sp>
      <p:sp>
        <p:nvSpPr>
          <p:cNvPr id="32" name="テキスト ボックス 31">
            <a:extLst>
              <a:ext uri="{FF2B5EF4-FFF2-40B4-BE49-F238E27FC236}">
                <a16:creationId xmlns:a16="http://schemas.microsoft.com/office/drawing/2014/main" id="{3B0D5E8E-C4AB-F64F-BED8-C9C21EAA944B}"/>
              </a:ext>
            </a:extLst>
          </p:cNvPr>
          <p:cNvSpPr txBox="1"/>
          <p:nvPr/>
        </p:nvSpPr>
        <p:spPr>
          <a:xfrm>
            <a:off x="9237749" y="3976070"/>
            <a:ext cx="484078" cy="261610"/>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kumimoji="1" lang="en-US" altLang="ja-JP" sz="1100" dirty="0">
                <a:solidFill>
                  <a:schemeClr val="bg1">
                    <a:lumMod val="75000"/>
                    <a:lumOff val="25000"/>
                  </a:schemeClr>
                </a:solidFill>
                <a:latin typeface="+mn-ea"/>
              </a:rPr>
              <a:t>8/2</a:t>
            </a:r>
            <a:endParaRPr kumimoji="1" lang="ja-JP" altLang="en-US" sz="1100" dirty="0">
              <a:solidFill>
                <a:schemeClr val="bg1">
                  <a:lumMod val="75000"/>
                  <a:lumOff val="25000"/>
                </a:schemeClr>
              </a:solidFill>
              <a:latin typeface="+mn-ea"/>
            </a:endParaRPr>
          </a:p>
        </p:txBody>
      </p:sp>
      <p:sp>
        <p:nvSpPr>
          <p:cNvPr id="33" name="テキスト ボックス 32">
            <a:extLst>
              <a:ext uri="{FF2B5EF4-FFF2-40B4-BE49-F238E27FC236}">
                <a16:creationId xmlns:a16="http://schemas.microsoft.com/office/drawing/2014/main" id="{0D49FA8C-A3AD-0746-A65E-EA58EEF417D7}"/>
              </a:ext>
            </a:extLst>
          </p:cNvPr>
          <p:cNvSpPr txBox="1"/>
          <p:nvPr/>
        </p:nvSpPr>
        <p:spPr>
          <a:xfrm>
            <a:off x="10161356" y="3469172"/>
            <a:ext cx="591669" cy="261610"/>
          </a:xfrm>
          <a:prstGeom prst="rect">
            <a:avLst/>
          </a:prstGeom>
          <a:ln w="127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kumimoji="1" lang="en-US" altLang="ja-JP" sz="1100" dirty="0">
                <a:solidFill>
                  <a:schemeClr val="bg1">
                    <a:lumMod val="75000"/>
                    <a:lumOff val="25000"/>
                  </a:schemeClr>
                </a:solidFill>
                <a:latin typeface="+mn-ea"/>
              </a:rPr>
              <a:t>done</a:t>
            </a:r>
            <a:endParaRPr kumimoji="1" lang="ja-JP" altLang="en-US" sz="1100" dirty="0">
              <a:solidFill>
                <a:schemeClr val="bg1">
                  <a:lumMod val="75000"/>
                  <a:lumOff val="25000"/>
                </a:schemeClr>
              </a:solidFill>
              <a:latin typeface="+mn-ea"/>
            </a:endParaRPr>
          </a:p>
        </p:txBody>
      </p:sp>
    </p:spTree>
    <p:extLst>
      <p:ext uri="{BB962C8B-B14F-4D97-AF65-F5344CB8AC3E}">
        <p14:creationId xmlns:p14="http://schemas.microsoft.com/office/powerpoint/2010/main" val="372136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フッター プレースホルダー 21">
            <a:extLst>
              <a:ext uri="{FF2B5EF4-FFF2-40B4-BE49-F238E27FC236}">
                <a16:creationId xmlns:a16="http://schemas.microsoft.com/office/drawing/2014/main" id="{003AA99D-A4D1-E94D-BF42-9B7C3D6D9CF5}"/>
              </a:ext>
            </a:extLst>
          </p:cNvPr>
          <p:cNvSpPr>
            <a:spLocks noGrp="1"/>
          </p:cNvSpPr>
          <p:nvPr>
            <p:ph type="ftr" sz="quarter" idx="13"/>
          </p:nvPr>
        </p:nvSpPr>
        <p:spPr/>
        <p:txBody>
          <a:bodyPr/>
          <a:lstStyle/>
          <a:p>
            <a:r>
              <a:rPr kumimoji="1" lang="en" altLang="ja-JP" dirty="0">
                <a:latin typeface="+mn-ea"/>
              </a:rPr>
              <a:t>Copyleft © 2020 Cybozu, Inc.</a:t>
            </a:r>
            <a:endParaRPr kumimoji="1" lang="ja-JP" altLang="en-US" dirty="0">
              <a:latin typeface="+mn-ea"/>
            </a:endParaRPr>
          </a:p>
        </p:txBody>
      </p:sp>
      <p:sp>
        <p:nvSpPr>
          <p:cNvPr id="4" name="コンテンツ プレースホルダー 3"/>
          <p:cNvSpPr>
            <a:spLocks noGrp="1"/>
          </p:cNvSpPr>
          <p:nvPr>
            <p:ph sz="quarter" idx="14"/>
          </p:nvPr>
        </p:nvSpPr>
        <p:spPr/>
        <p:txBody>
          <a:bodyPr>
            <a:normAutofit/>
          </a:bodyPr>
          <a:lstStyle/>
          <a:p>
            <a:r>
              <a:rPr lang="ja-JP" altLang="en-US"/>
              <a:t>データの呼び出し（</a:t>
            </a:r>
            <a:r>
              <a:rPr lang="en-US" altLang="ja-JP" dirty="0"/>
              <a:t>2</a:t>
            </a:r>
            <a:r>
              <a:rPr lang="ja-JP" altLang="en-US"/>
              <a:t>パターン）</a:t>
            </a:r>
            <a:endParaRPr lang="en-US" altLang="ja-JP" dirty="0"/>
          </a:p>
          <a:p>
            <a:pPr marL="815975" lvl="1" indent="-457200">
              <a:buFont typeface="+mj-lt"/>
              <a:buAutoNum type="arabicPeriod"/>
            </a:pPr>
            <a:r>
              <a:rPr lang="ja-JP" altLang="en-US" b="1"/>
              <a:t> </a:t>
            </a:r>
            <a:r>
              <a:rPr lang="en-US" altLang="ja-JP" b="1" dirty="0">
                <a:solidFill>
                  <a:schemeClr val="accent5"/>
                </a:solidFill>
              </a:rPr>
              <a:t>.</a:t>
            </a:r>
            <a:r>
              <a:rPr lang="ja-JP" altLang="en-US" b="1">
                <a:solidFill>
                  <a:schemeClr val="accent5"/>
                </a:solidFill>
              </a:rPr>
              <a:t> </a:t>
            </a:r>
            <a:r>
              <a:rPr lang="ja-JP" altLang="en-US"/>
              <a:t>でつなぐ方法</a:t>
            </a:r>
            <a:endParaRPr lang="en-US" altLang="ja-JP" dirty="0"/>
          </a:p>
          <a:p>
            <a:pPr marL="709612" lvl="2" indent="0">
              <a:buNone/>
            </a:pPr>
            <a:r>
              <a:rPr lang="en-US" altLang="ja-JP" dirty="0"/>
              <a:t>	</a:t>
            </a:r>
            <a:r>
              <a:rPr lang="en-US" altLang="ja-JP" b="1" dirty="0" err="1"/>
              <a:t>todo</a:t>
            </a:r>
            <a:r>
              <a:rPr lang="en-US" altLang="ja-JP" b="1" dirty="0" err="1">
                <a:solidFill>
                  <a:schemeClr val="accent5"/>
                </a:solidFill>
              </a:rPr>
              <a:t>.</a:t>
            </a:r>
            <a:r>
              <a:rPr lang="en-US" altLang="ja-JP" b="1" dirty="0" err="1"/>
              <a:t>due</a:t>
            </a:r>
            <a:r>
              <a:rPr lang="en-US" altLang="ja-JP" b="1" dirty="0"/>
              <a:t> </a:t>
            </a:r>
            <a:r>
              <a:rPr lang="en-US" altLang="ja-JP" dirty="0"/>
              <a:t>	</a:t>
            </a:r>
            <a:r>
              <a:rPr lang="ja-JP" altLang="en-US"/>
              <a:t>→ </a:t>
            </a:r>
            <a:r>
              <a:rPr lang="en-US" altLang="ja-JP" dirty="0"/>
              <a:t>8/2</a:t>
            </a:r>
          </a:p>
          <a:p>
            <a:pPr marL="709612" lvl="2" indent="0">
              <a:buNone/>
            </a:pPr>
            <a:endParaRPr lang="en-US" altLang="ja-JP" dirty="0"/>
          </a:p>
          <a:p>
            <a:pPr marL="815975" lvl="1" indent="-457200">
              <a:buFont typeface="+mj-lt"/>
              <a:buAutoNum type="arabicPeriod"/>
            </a:pPr>
            <a:r>
              <a:rPr lang="ja-JP" altLang="en-US" b="1"/>
              <a:t> </a:t>
            </a:r>
            <a:r>
              <a:rPr lang="en-US" altLang="ja-JP" b="1" dirty="0">
                <a:solidFill>
                  <a:schemeClr val="accent5"/>
                </a:solidFill>
              </a:rPr>
              <a:t>[]</a:t>
            </a:r>
            <a:r>
              <a:rPr lang="ja-JP" altLang="en-US" b="1"/>
              <a:t> </a:t>
            </a:r>
            <a:r>
              <a:rPr lang="ja-JP" altLang="en-US"/>
              <a:t>でつなぐ方法</a:t>
            </a:r>
            <a:endParaRPr lang="en-US" altLang="ja-JP" dirty="0"/>
          </a:p>
          <a:p>
            <a:pPr marL="709612" lvl="2" indent="0">
              <a:buNone/>
            </a:pPr>
            <a:r>
              <a:rPr lang="en-US" altLang="ja-JP" dirty="0"/>
              <a:t>	</a:t>
            </a:r>
            <a:r>
              <a:rPr lang="en-US" altLang="ja-JP" b="1" dirty="0"/>
              <a:t>todo</a:t>
            </a:r>
            <a:r>
              <a:rPr lang="en-US" altLang="ja-JP" b="1" dirty="0">
                <a:solidFill>
                  <a:schemeClr val="accent5"/>
                </a:solidFill>
              </a:rPr>
              <a:t>[</a:t>
            </a:r>
            <a:r>
              <a:rPr lang="en-US" altLang="ja-JP" b="1" dirty="0"/>
              <a:t>'due'</a:t>
            </a:r>
            <a:r>
              <a:rPr lang="en-US" altLang="ja-JP" b="1" dirty="0">
                <a:solidFill>
                  <a:schemeClr val="accent5"/>
                </a:solidFill>
              </a:rPr>
              <a:t>]</a:t>
            </a:r>
            <a:r>
              <a:rPr lang="en-US" altLang="ja-JP" b="1" dirty="0"/>
              <a:t> </a:t>
            </a:r>
            <a:r>
              <a:rPr lang="en-US" altLang="ja-JP" dirty="0"/>
              <a:t>	</a:t>
            </a:r>
            <a:r>
              <a:rPr lang="ja-JP" altLang="en-US"/>
              <a:t>→ </a:t>
            </a:r>
            <a:r>
              <a:rPr lang="en-US" altLang="ja-JP" dirty="0"/>
              <a:t>8/2</a:t>
            </a:r>
          </a:p>
          <a:p>
            <a:pPr marL="23685" indent="0">
              <a:buNone/>
            </a:pPr>
            <a:endParaRPr lang="en-US" altLang="ja-JP" dirty="0"/>
          </a:p>
          <a:p>
            <a:pPr marL="358775" lvl="1" indent="0">
              <a:buNone/>
            </a:pPr>
            <a:r>
              <a:rPr lang="ja-JP" altLang="en-US"/>
              <a:t>違いは </a:t>
            </a:r>
            <a:r>
              <a:rPr lang="ja-JP" altLang="en-US" b="1">
                <a:solidFill>
                  <a:schemeClr val="accent6"/>
                </a:solidFill>
              </a:rPr>
              <a:t>変数が使えるか使えないか</a:t>
            </a:r>
            <a:endParaRPr lang="en-US" altLang="ja-JP" b="1" dirty="0">
              <a:solidFill>
                <a:schemeClr val="accent6"/>
              </a:solidFill>
            </a:endParaRPr>
          </a:p>
          <a:p>
            <a:pPr marL="995362" lvl="2" indent="-285750"/>
            <a:r>
              <a:rPr lang="en-US" altLang="ja-JP" sz="1600" b="1" dirty="0"/>
              <a:t>todo.</a:t>
            </a:r>
            <a:r>
              <a:rPr lang="ja-JP" altLang="en-US" sz="1600" b="1" dirty="0"/>
              <a:t>変数</a:t>
            </a:r>
            <a:r>
              <a:rPr lang="ja-JP" altLang="en-US" sz="1600" dirty="0"/>
              <a:t>   は ❌</a:t>
            </a:r>
            <a:endParaRPr lang="en-US" altLang="ja-JP" sz="1600" dirty="0"/>
          </a:p>
          <a:p>
            <a:pPr marL="1355725" lvl="3" indent="-285750"/>
            <a:r>
              <a:rPr lang="ja-JP" altLang="en-US" sz="1600" dirty="0"/>
              <a:t>こう書くと</a:t>
            </a:r>
            <a:r>
              <a:rPr lang="en-US" altLang="ja-JP" sz="1600" dirty="0"/>
              <a:t>todo</a:t>
            </a:r>
            <a:r>
              <a:rPr lang="ja-JP" altLang="en-US" sz="1600" dirty="0"/>
              <a:t>というオブジェクトの中に</a:t>
            </a:r>
            <a:r>
              <a:rPr lang="ja-JP" altLang="en-US" sz="1600" b="1" dirty="0"/>
              <a:t>変数という</a:t>
            </a:r>
            <a:br>
              <a:rPr lang="en-US" altLang="ja-JP" sz="1600" b="1" dirty="0"/>
            </a:br>
            <a:r>
              <a:rPr lang="ja-JP" altLang="en-US" sz="1600" b="1" dirty="0"/>
              <a:t>プロパティ</a:t>
            </a:r>
            <a:r>
              <a:rPr lang="ja-JP" altLang="en-US" sz="1600" dirty="0"/>
              <a:t>があるか確認してしまう</a:t>
            </a:r>
            <a:endParaRPr lang="en-US" altLang="ja-JP" sz="1600" dirty="0"/>
          </a:p>
          <a:p>
            <a:pPr marL="995362" lvl="2" indent="-285750"/>
            <a:r>
              <a:rPr lang="en-US" altLang="ja-JP" sz="1600" b="1" dirty="0"/>
              <a:t>todo[</a:t>
            </a:r>
            <a:r>
              <a:rPr lang="ja-JP" altLang="en-US" sz="1600" b="1" dirty="0"/>
              <a:t>変数</a:t>
            </a:r>
            <a:r>
              <a:rPr lang="en-US" altLang="ja-JP" sz="1600" b="1" dirty="0"/>
              <a:t>]</a:t>
            </a:r>
            <a:r>
              <a:rPr lang="ja-JP" altLang="en-US" sz="1600" b="1" dirty="0"/>
              <a:t> </a:t>
            </a:r>
            <a:r>
              <a:rPr lang="ja-JP" altLang="en-US" sz="1600" dirty="0"/>
              <a:t>は ⭕</a:t>
            </a:r>
            <a:endParaRPr lang="en-US" altLang="ja-JP" sz="1600" dirty="0"/>
          </a:p>
        </p:txBody>
      </p:sp>
      <p:sp>
        <p:nvSpPr>
          <p:cNvPr id="2" name="タイトル 1"/>
          <p:cNvSpPr>
            <a:spLocks noGrp="1"/>
          </p:cNvSpPr>
          <p:nvPr>
            <p:ph type="title"/>
          </p:nvPr>
        </p:nvSpPr>
        <p:spPr/>
        <p:txBody>
          <a:bodyPr>
            <a:normAutofit/>
          </a:bodyPr>
          <a:lstStyle/>
          <a:p>
            <a:r>
              <a:rPr lang="ja-JP" altLang="en-US"/>
              <a:t>オブジェクト</a:t>
            </a:r>
          </a:p>
        </p:txBody>
      </p:sp>
      <p:sp>
        <p:nvSpPr>
          <p:cNvPr id="23" name="スライド番号プレースホルダー 22">
            <a:extLst>
              <a:ext uri="{FF2B5EF4-FFF2-40B4-BE49-F238E27FC236}">
                <a16:creationId xmlns:a16="http://schemas.microsoft.com/office/drawing/2014/main" id="{B295E219-260C-EB43-9522-E7C21392D699}"/>
              </a:ext>
            </a:extLst>
          </p:cNvPr>
          <p:cNvSpPr>
            <a:spLocks noGrp="1"/>
          </p:cNvSpPr>
          <p:nvPr>
            <p:ph type="sldNum" sz="quarter" idx="15"/>
          </p:nvPr>
        </p:nvSpPr>
        <p:spPr/>
        <p:txBody>
          <a:bodyPr/>
          <a:lstStyle/>
          <a:p>
            <a:fld id="{D25A7422-5852-4FCB-8C25-D442DB577CD0}" type="slidenum">
              <a:rPr kumimoji="1" lang="ja-JP" altLang="en-US" smtClean="0"/>
              <a:pPr/>
              <a:t>36</a:t>
            </a:fld>
            <a:endParaRPr kumimoji="1" lang="ja-JP" altLang="en-US" dirty="0"/>
          </a:p>
        </p:txBody>
      </p:sp>
      <p:sp>
        <p:nvSpPr>
          <p:cNvPr id="8" name="正方形/長方形 7">
            <a:extLst>
              <a:ext uri="{FF2B5EF4-FFF2-40B4-BE49-F238E27FC236}">
                <a16:creationId xmlns:a16="http://schemas.microsoft.com/office/drawing/2014/main" id="{3640D903-1AFC-C54A-A94F-1037F0C038A5}"/>
              </a:ext>
            </a:extLst>
          </p:cNvPr>
          <p:cNvSpPr/>
          <p:nvPr/>
        </p:nvSpPr>
        <p:spPr>
          <a:xfrm>
            <a:off x="7062396" y="1512401"/>
            <a:ext cx="2182008" cy="1477328"/>
          </a:xfrm>
          <a:prstGeom prst="rect">
            <a:avLst/>
          </a:prstGeom>
          <a:ln>
            <a:solidFill>
              <a:schemeClr val="bg1">
                <a:lumMod val="75000"/>
                <a:lumOff val="25000"/>
              </a:schemeClr>
            </a:solidFill>
          </a:ln>
        </p:spPr>
        <p:txBody>
          <a:bodyPr wrap="none">
            <a:spAutoFit/>
          </a:bodyPr>
          <a:lstStyle/>
          <a:p>
            <a:r>
              <a:rPr lang="en-US" altLang="ja-JP" dirty="0">
                <a:solidFill>
                  <a:schemeClr val="bg1">
                    <a:lumMod val="75000"/>
                    <a:lumOff val="25000"/>
                  </a:schemeClr>
                </a:solidFill>
                <a:latin typeface="+mn-ea"/>
              </a:rPr>
              <a:t>const todo = {</a:t>
            </a:r>
          </a:p>
          <a:p>
            <a:r>
              <a:rPr lang="en-US" altLang="ja-JP" dirty="0">
                <a:solidFill>
                  <a:schemeClr val="bg1">
                    <a:lumMod val="75000"/>
                    <a:lumOff val="25000"/>
                  </a:schemeClr>
                </a:solidFill>
                <a:latin typeface="+mn-ea"/>
              </a:rPr>
              <a:t>	must: '</a:t>
            </a:r>
            <a:r>
              <a:rPr lang="ja-JP" altLang="en-US">
                <a:solidFill>
                  <a:schemeClr val="bg1">
                    <a:lumMod val="75000"/>
                    <a:lumOff val="25000"/>
                  </a:schemeClr>
                </a:solidFill>
                <a:latin typeface="+mn-ea"/>
              </a:rPr>
              <a:t>準備</a:t>
            </a:r>
            <a:r>
              <a:rPr lang="en-US" altLang="ja-JP" dirty="0">
                <a:solidFill>
                  <a:schemeClr val="bg1">
                    <a:lumMod val="75000"/>
                    <a:lumOff val="25000"/>
                  </a:schemeClr>
                </a:solidFill>
                <a:latin typeface="+mn-ea"/>
              </a:rPr>
              <a:t>',</a:t>
            </a:r>
          </a:p>
          <a:p>
            <a:r>
              <a:rPr lang="en-US" altLang="ja-JP" dirty="0">
                <a:solidFill>
                  <a:schemeClr val="bg1">
                    <a:lumMod val="75000"/>
                    <a:lumOff val="25000"/>
                  </a:schemeClr>
                </a:solidFill>
                <a:latin typeface="+mn-ea"/>
              </a:rPr>
              <a:t>	</a:t>
            </a:r>
            <a:r>
              <a:rPr lang="en-US" altLang="ja-JP" b="1" dirty="0">
                <a:solidFill>
                  <a:schemeClr val="bg1">
                    <a:lumMod val="75000"/>
                    <a:lumOff val="25000"/>
                  </a:schemeClr>
                </a:solidFill>
                <a:latin typeface="+mn-ea"/>
              </a:rPr>
              <a:t>due: '8/2',</a:t>
            </a:r>
          </a:p>
          <a:p>
            <a:r>
              <a:rPr lang="en-US" altLang="ja-JP" dirty="0">
                <a:solidFill>
                  <a:schemeClr val="bg1">
                    <a:lumMod val="75000"/>
                    <a:lumOff val="25000"/>
                  </a:schemeClr>
                </a:solidFill>
                <a:latin typeface="+mn-ea"/>
              </a:rPr>
              <a:t>	status: 'done'</a:t>
            </a:r>
          </a:p>
          <a:p>
            <a:r>
              <a:rPr lang="en-US" altLang="ja-JP" dirty="0">
                <a:solidFill>
                  <a:schemeClr val="bg1">
                    <a:lumMod val="75000"/>
                    <a:lumOff val="25000"/>
                  </a:schemeClr>
                </a:solidFill>
                <a:latin typeface="+mn-ea"/>
              </a:rPr>
              <a:t>}</a:t>
            </a:r>
            <a:endParaRPr lang="ja-JP" altLang="en-US">
              <a:solidFill>
                <a:schemeClr val="bg1">
                  <a:lumMod val="75000"/>
                  <a:lumOff val="25000"/>
                </a:schemeClr>
              </a:solidFill>
              <a:latin typeface="+mn-ea"/>
            </a:endParaRPr>
          </a:p>
        </p:txBody>
      </p:sp>
      <p:sp>
        <p:nvSpPr>
          <p:cNvPr id="29" name="正方形/長方形 28">
            <a:extLst>
              <a:ext uri="{FF2B5EF4-FFF2-40B4-BE49-F238E27FC236}">
                <a16:creationId xmlns:a16="http://schemas.microsoft.com/office/drawing/2014/main" id="{66331372-804B-E043-8520-AA57CFBC2C05}"/>
              </a:ext>
            </a:extLst>
          </p:cNvPr>
          <p:cNvSpPr/>
          <p:nvPr/>
        </p:nvSpPr>
        <p:spPr>
          <a:xfrm>
            <a:off x="7062396" y="3908676"/>
            <a:ext cx="2339102" cy="1754326"/>
          </a:xfrm>
          <a:prstGeom prst="rect">
            <a:avLst/>
          </a:prstGeom>
          <a:ln>
            <a:solidFill>
              <a:schemeClr val="bg1">
                <a:lumMod val="75000"/>
                <a:lumOff val="25000"/>
              </a:schemeClr>
            </a:solidFill>
          </a:ln>
        </p:spPr>
        <p:txBody>
          <a:bodyPr wrap="none">
            <a:spAutoFit/>
          </a:bodyPr>
          <a:lstStyle/>
          <a:p>
            <a:r>
              <a:rPr lang="en-US" altLang="ja-JP" dirty="0">
                <a:solidFill>
                  <a:schemeClr val="accent5"/>
                </a:solidFill>
                <a:latin typeface="+mn-ea"/>
              </a:rPr>
              <a:t>const date = 'due';</a:t>
            </a:r>
          </a:p>
          <a:p>
            <a:r>
              <a:rPr lang="en-US" altLang="ja-JP" dirty="0">
                <a:solidFill>
                  <a:schemeClr val="bg1">
                    <a:lumMod val="75000"/>
                    <a:lumOff val="25000"/>
                  </a:schemeClr>
                </a:solidFill>
                <a:latin typeface="+mn-ea"/>
              </a:rPr>
              <a:t>const todo = {</a:t>
            </a:r>
          </a:p>
          <a:p>
            <a:r>
              <a:rPr lang="en-US" altLang="ja-JP" dirty="0">
                <a:solidFill>
                  <a:schemeClr val="bg1">
                    <a:lumMod val="75000"/>
                    <a:lumOff val="25000"/>
                  </a:schemeClr>
                </a:solidFill>
                <a:latin typeface="+mn-ea"/>
              </a:rPr>
              <a:t>	must: '</a:t>
            </a:r>
            <a:r>
              <a:rPr lang="ja-JP" altLang="en-US">
                <a:solidFill>
                  <a:schemeClr val="bg1">
                    <a:lumMod val="75000"/>
                    <a:lumOff val="25000"/>
                  </a:schemeClr>
                </a:solidFill>
                <a:latin typeface="+mn-ea"/>
              </a:rPr>
              <a:t>準備</a:t>
            </a:r>
            <a:r>
              <a:rPr lang="en-US" altLang="ja-JP" dirty="0">
                <a:solidFill>
                  <a:schemeClr val="bg1">
                    <a:lumMod val="75000"/>
                    <a:lumOff val="25000"/>
                  </a:schemeClr>
                </a:solidFill>
                <a:latin typeface="+mn-ea"/>
              </a:rPr>
              <a:t>',</a:t>
            </a:r>
          </a:p>
          <a:p>
            <a:r>
              <a:rPr lang="en-US" altLang="ja-JP" dirty="0">
                <a:solidFill>
                  <a:schemeClr val="bg1">
                    <a:lumMod val="75000"/>
                    <a:lumOff val="25000"/>
                  </a:schemeClr>
                </a:solidFill>
                <a:latin typeface="+mn-ea"/>
              </a:rPr>
              <a:t>	</a:t>
            </a:r>
            <a:r>
              <a:rPr lang="en-US" altLang="ja-JP" b="1" dirty="0">
                <a:solidFill>
                  <a:schemeClr val="bg1">
                    <a:lumMod val="75000"/>
                    <a:lumOff val="25000"/>
                  </a:schemeClr>
                </a:solidFill>
                <a:latin typeface="+mn-ea"/>
              </a:rPr>
              <a:t>due</a:t>
            </a:r>
            <a:r>
              <a:rPr lang="en-US" altLang="ja-JP" dirty="0">
                <a:solidFill>
                  <a:schemeClr val="bg1">
                    <a:lumMod val="75000"/>
                    <a:lumOff val="25000"/>
                  </a:schemeClr>
                </a:solidFill>
                <a:latin typeface="+mn-ea"/>
              </a:rPr>
              <a:t>: '8/2',</a:t>
            </a:r>
          </a:p>
          <a:p>
            <a:r>
              <a:rPr lang="en-US" altLang="ja-JP" dirty="0">
                <a:solidFill>
                  <a:schemeClr val="bg1">
                    <a:lumMod val="75000"/>
                    <a:lumOff val="25000"/>
                  </a:schemeClr>
                </a:solidFill>
                <a:latin typeface="+mn-ea"/>
              </a:rPr>
              <a:t>	status: 'done'</a:t>
            </a:r>
          </a:p>
          <a:p>
            <a:r>
              <a:rPr lang="en-US" altLang="ja-JP" dirty="0">
                <a:solidFill>
                  <a:schemeClr val="bg1">
                    <a:lumMod val="75000"/>
                    <a:lumOff val="25000"/>
                  </a:schemeClr>
                </a:solidFill>
                <a:latin typeface="+mn-ea"/>
              </a:rPr>
              <a:t>}</a:t>
            </a:r>
            <a:endParaRPr lang="ja-JP" altLang="en-US">
              <a:solidFill>
                <a:schemeClr val="bg1">
                  <a:lumMod val="75000"/>
                  <a:lumOff val="25000"/>
                </a:schemeClr>
              </a:solidFill>
              <a:latin typeface="+mn-ea"/>
            </a:endParaRPr>
          </a:p>
        </p:txBody>
      </p:sp>
      <p:sp>
        <p:nvSpPr>
          <p:cNvPr id="3" name="テキスト ボックス 2">
            <a:extLst>
              <a:ext uri="{FF2B5EF4-FFF2-40B4-BE49-F238E27FC236}">
                <a16:creationId xmlns:a16="http://schemas.microsoft.com/office/drawing/2014/main" id="{716BECBF-1D4C-614D-88F8-ED239D745891}"/>
              </a:ext>
            </a:extLst>
          </p:cNvPr>
          <p:cNvSpPr txBox="1"/>
          <p:nvPr/>
        </p:nvSpPr>
        <p:spPr>
          <a:xfrm>
            <a:off x="6929021" y="5992880"/>
            <a:ext cx="5262979" cy="646331"/>
          </a:xfrm>
          <a:prstGeom prst="rect">
            <a:avLst/>
          </a:prstGeom>
          <a:noFill/>
        </p:spPr>
        <p:txBody>
          <a:bodyPr wrap="none" rtlCol="0">
            <a:spAutoFit/>
          </a:bodyPr>
          <a:lstStyle/>
          <a:p>
            <a:pPr algn="l"/>
            <a:r>
              <a:rPr kumimoji="1" lang="ja-JP" altLang="en-US" b="1">
                <a:solidFill>
                  <a:schemeClr val="accent6"/>
                </a:solidFill>
                <a:latin typeface="+mn-ea"/>
              </a:rPr>
              <a:t>基本はドットで繋ぐ方法を覚えれば大丈夫です！</a:t>
            </a:r>
            <a:endParaRPr kumimoji="1" lang="en-US" altLang="ja-JP" b="1">
              <a:solidFill>
                <a:schemeClr val="accent6"/>
              </a:solidFill>
              <a:latin typeface="+mn-ea"/>
            </a:endParaRPr>
          </a:p>
          <a:p>
            <a:pPr algn="l"/>
            <a:r>
              <a:rPr kumimoji="1" lang="ja-JP" altLang="en-US" b="1">
                <a:solidFill>
                  <a:schemeClr val="accent6"/>
                </a:solidFill>
                <a:latin typeface="+mn-ea"/>
              </a:rPr>
              <a:t>変数を使いたいときだけ角括弧を使いましょう</a:t>
            </a:r>
          </a:p>
        </p:txBody>
      </p:sp>
    </p:spTree>
    <p:extLst>
      <p:ext uri="{BB962C8B-B14F-4D97-AF65-F5344CB8AC3E}">
        <p14:creationId xmlns:p14="http://schemas.microsoft.com/office/powerpoint/2010/main" val="3565940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DD15B685-3CDE-0445-B9C1-259E77DE6709}"/>
              </a:ext>
            </a:extLst>
          </p:cNvPr>
          <p:cNvSpPr>
            <a:spLocks noGrp="1"/>
          </p:cNvSpPr>
          <p:nvPr>
            <p:ph type="ftr" sz="quarter" idx="13"/>
          </p:nvPr>
        </p:nvSpPr>
        <p:spPr>
          <a:xfrm>
            <a:off x="4038600" y="6693442"/>
            <a:ext cx="4114800" cy="164558"/>
          </a:xfrm>
        </p:spPr>
        <p:txBody>
          <a:bodyPr/>
          <a:lstStyle/>
          <a:p>
            <a:r>
              <a:rPr lang="en" altLang="ja-JP" dirty="0"/>
              <a:t>Copyleft © 2020 Cybozu, Inc.</a:t>
            </a:r>
            <a:endParaRPr lang="ja-JP" altLang="en-US"/>
          </a:p>
        </p:txBody>
      </p:sp>
      <p:sp>
        <p:nvSpPr>
          <p:cNvPr id="3" name="コンテンツ プレースホルダー 2"/>
          <p:cNvSpPr>
            <a:spLocks noGrp="1"/>
          </p:cNvSpPr>
          <p:nvPr>
            <p:ph sz="quarter" idx="14"/>
          </p:nvPr>
        </p:nvSpPr>
        <p:spPr>
          <a:xfrm>
            <a:off x="438150" y="1314450"/>
            <a:ext cx="11496675" cy="5543550"/>
          </a:xfrm>
        </p:spPr>
        <p:txBody>
          <a:bodyPr>
            <a:noAutofit/>
          </a:bodyPr>
          <a:lstStyle/>
          <a:p>
            <a:r>
              <a:rPr lang="ja-JP" altLang="en-US"/>
              <a:t>基本形</a:t>
            </a:r>
            <a:endParaRPr lang="en-US" altLang="ja-JP" dirty="0"/>
          </a:p>
          <a:p>
            <a:pPr marL="0" indent="0">
              <a:buNone/>
            </a:pPr>
            <a:r>
              <a:rPr lang="ja-JP" altLang="en-US" sz="2000" b="1" dirty="0"/>
              <a:t>　　</a:t>
            </a:r>
            <a:r>
              <a:rPr lang="en-US" altLang="ja-JP" sz="2000" b="1" dirty="0"/>
              <a:t>for (</a:t>
            </a:r>
            <a:r>
              <a:rPr lang="ja-JP" altLang="en-US" sz="2000" b="1" dirty="0"/>
              <a:t>初期化</a:t>
            </a:r>
            <a:r>
              <a:rPr lang="en-US" altLang="ja-JP" sz="2000" b="1" dirty="0"/>
              <a:t>; </a:t>
            </a:r>
            <a:r>
              <a:rPr lang="ja-JP" altLang="en-US" sz="2000" b="1" dirty="0"/>
              <a:t>繰り返し条件</a:t>
            </a:r>
            <a:r>
              <a:rPr lang="en-US" altLang="ja-JP" sz="2000" b="1" dirty="0"/>
              <a:t>; </a:t>
            </a:r>
            <a:r>
              <a:rPr lang="ja-JP" altLang="en-US" sz="2000" b="1" dirty="0"/>
              <a:t>実行後の処理）｛</a:t>
            </a:r>
            <a:endParaRPr lang="en-US" altLang="ja-JP" sz="2000" b="1" dirty="0"/>
          </a:p>
          <a:p>
            <a:pPr marL="0" indent="0">
              <a:buNone/>
            </a:pPr>
            <a:r>
              <a:rPr lang="ja-JP" altLang="en-US" sz="2000" b="1" dirty="0"/>
              <a:t>　　　　実行する内容</a:t>
            </a:r>
            <a:endParaRPr lang="en-US" altLang="ja-JP" sz="2000" b="1" dirty="0"/>
          </a:p>
          <a:p>
            <a:pPr marL="0" indent="0">
              <a:buNone/>
            </a:pPr>
            <a:r>
              <a:rPr lang="ja-JP" altLang="en-US" sz="2000" b="1" dirty="0"/>
              <a:t>　　</a:t>
            </a:r>
            <a:r>
              <a:rPr lang="en-US" altLang="ja-JP" sz="2000" b="1" dirty="0"/>
              <a:t>}</a:t>
            </a:r>
          </a:p>
          <a:p>
            <a:endParaRPr lang="en-US" altLang="ja-JP" sz="2000" dirty="0"/>
          </a:p>
          <a:p>
            <a:r>
              <a:rPr lang="ja-JP" altLang="en-US"/>
              <a:t>補足</a:t>
            </a:r>
            <a:endParaRPr lang="en-US" altLang="ja-JP" dirty="0"/>
          </a:p>
          <a:p>
            <a:pPr lvl="1"/>
            <a:r>
              <a:rPr lang="ja-JP" altLang="en-US"/>
              <a:t>初期化</a:t>
            </a:r>
            <a:r>
              <a:rPr lang="ja-JP" altLang="en-US" dirty="0"/>
              <a:t>の部分には変数が定義され、繰り返す前の最初の値を代入すること</a:t>
            </a:r>
            <a:r>
              <a:rPr lang="ja-JP" altLang="en-US"/>
              <a:t>がほとんど</a:t>
            </a:r>
            <a:endParaRPr lang="en-US" altLang="ja-JP" dirty="0"/>
          </a:p>
          <a:p>
            <a:pPr marL="358775" lvl="1" indent="0">
              <a:buNone/>
            </a:pPr>
            <a:r>
              <a:rPr lang="en-US" altLang="ja-JP" dirty="0"/>
              <a:t>	</a:t>
            </a:r>
            <a:r>
              <a:rPr lang="en-US" altLang="ja-JP" b="1" dirty="0"/>
              <a:t>let i = 0</a:t>
            </a:r>
          </a:p>
          <a:p>
            <a:pPr lvl="1"/>
            <a:r>
              <a:rPr lang="ja-JP" altLang="en-US"/>
              <a:t>繰り返し</a:t>
            </a:r>
            <a:r>
              <a:rPr lang="ja-JP" altLang="en-US" dirty="0"/>
              <a:t>条件は、実行するか否かの</a:t>
            </a:r>
            <a:r>
              <a:rPr lang="ja-JP" altLang="en-US"/>
              <a:t>判断条件</a:t>
            </a:r>
            <a:endParaRPr lang="en-US" altLang="ja-JP" dirty="0"/>
          </a:p>
          <a:p>
            <a:pPr marL="358775" lvl="1" indent="0">
              <a:buNone/>
            </a:pPr>
            <a:r>
              <a:rPr lang="en-US" altLang="ja-JP" dirty="0"/>
              <a:t>	</a:t>
            </a:r>
            <a:r>
              <a:rPr lang="en-US" altLang="ja-JP" b="1" dirty="0" err="1"/>
              <a:t>i</a:t>
            </a:r>
            <a:r>
              <a:rPr lang="en-US" altLang="ja-JP" b="1" dirty="0"/>
              <a:t> &lt; 10</a:t>
            </a:r>
          </a:p>
          <a:p>
            <a:pPr lvl="1"/>
            <a:r>
              <a:rPr lang="ja-JP" altLang="en-US"/>
              <a:t>実行後</a:t>
            </a:r>
            <a:r>
              <a:rPr lang="ja-JP" altLang="en-US" dirty="0"/>
              <a:t>の処理は、次の繰り返しの前に</a:t>
            </a:r>
            <a:r>
              <a:rPr lang="ja-JP" altLang="en-US"/>
              <a:t>行う処理</a:t>
            </a:r>
            <a:endParaRPr lang="en-US" altLang="ja-JP" dirty="0"/>
          </a:p>
          <a:p>
            <a:pPr marL="358775" lvl="1" indent="0">
              <a:buNone/>
            </a:pPr>
            <a:r>
              <a:rPr lang="en-US" altLang="ja-JP" dirty="0"/>
              <a:t>	</a:t>
            </a:r>
            <a:r>
              <a:rPr lang="en-US" altLang="ja-JP" b="1" dirty="0" err="1"/>
              <a:t>i</a:t>
            </a:r>
            <a:r>
              <a:rPr lang="en-US" altLang="ja-JP" b="1" dirty="0"/>
              <a:t>++</a:t>
            </a:r>
          </a:p>
        </p:txBody>
      </p:sp>
      <p:sp>
        <p:nvSpPr>
          <p:cNvPr id="2" name="タイトル 1"/>
          <p:cNvSpPr>
            <a:spLocks noGrp="1"/>
          </p:cNvSpPr>
          <p:nvPr>
            <p:ph type="title"/>
          </p:nvPr>
        </p:nvSpPr>
        <p:spPr>
          <a:xfrm>
            <a:off x="438148" y="355097"/>
            <a:ext cx="11496675" cy="685800"/>
          </a:xfrm>
        </p:spPr>
        <p:txBody>
          <a:bodyPr>
            <a:normAutofit/>
          </a:bodyPr>
          <a:lstStyle/>
          <a:p>
            <a:r>
              <a:rPr lang="ja-JP" altLang="en-US" dirty="0"/>
              <a:t>繰り返し文① </a:t>
            </a:r>
            <a:r>
              <a:rPr lang="en-US" altLang="ja-JP" dirty="0"/>
              <a:t>for</a:t>
            </a:r>
            <a:r>
              <a:rPr lang="ja-JP" altLang="en-US" dirty="0"/>
              <a:t>文</a:t>
            </a:r>
          </a:p>
        </p:txBody>
      </p:sp>
      <p:sp>
        <p:nvSpPr>
          <p:cNvPr id="14" name="スライド番号プレースホルダー 13">
            <a:extLst>
              <a:ext uri="{FF2B5EF4-FFF2-40B4-BE49-F238E27FC236}">
                <a16:creationId xmlns:a16="http://schemas.microsoft.com/office/drawing/2014/main" id="{43E013A2-52A3-8247-93DC-A83BA06F7A7E}"/>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37</a:t>
            </a:fld>
            <a:endParaRPr lang="ja-JP" altLang="en-US"/>
          </a:p>
        </p:txBody>
      </p:sp>
      <p:sp>
        <p:nvSpPr>
          <p:cNvPr id="8" name="正方形/長方形 7">
            <a:extLst>
              <a:ext uri="{FF2B5EF4-FFF2-40B4-BE49-F238E27FC236}">
                <a16:creationId xmlns:a16="http://schemas.microsoft.com/office/drawing/2014/main" id="{B619BA4D-174E-4540-8520-A609573BEFDE}"/>
              </a:ext>
            </a:extLst>
          </p:cNvPr>
          <p:cNvSpPr/>
          <p:nvPr/>
        </p:nvSpPr>
        <p:spPr>
          <a:xfrm>
            <a:off x="10794441" y="1481389"/>
            <a:ext cx="1099200" cy="1384995"/>
          </a:xfrm>
          <a:prstGeom prst="rect">
            <a:avLst/>
          </a:prstGeom>
          <a:ln w="19050">
            <a:solidFill>
              <a:schemeClr val="bg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latin typeface="+mn-ea"/>
              </a:rPr>
              <a:t>0</a:t>
            </a:r>
            <a:r>
              <a:rPr lang="ja-JP" altLang="en-US" sz="1400">
                <a:latin typeface="+mn-ea"/>
              </a:rPr>
              <a:t>回目</a:t>
            </a:r>
          </a:p>
          <a:p>
            <a:r>
              <a:rPr lang="en-US" altLang="ja-JP" sz="1400" dirty="0">
                <a:latin typeface="+mn-ea"/>
              </a:rPr>
              <a:t>1</a:t>
            </a:r>
            <a:r>
              <a:rPr lang="ja-JP" altLang="en-US" sz="1400">
                <a:latin typeface="+mn-ea"/>
              </a:rPr>
              <a:t>回目</a:t>
            </a:r>
          </a:p>
          <a:p>
            <a:r>
              <a:rPr lang="en-US" altLang="ja-JP" sz="1400" dirty="0">
                <a:latin typeface="+mn-ea"/>
              </a:rPr>
              <a:t>2</a:t>
            </a:r>
            <a:r>
              <a:rPr lang="ja-JP" altLang="en-US" sz="1400">
                <a:latin typeface="+mn-ea"/>
              </a:rPr>
              <a:t>回目</a:t>
            </a:r>
          </a:p>
          <a:p>
            <a:r>
              <a:rPr lang="ja-JP" altLang="en-US" sz="1400">
                <a:latin typeface="+mn-ea"/>
              </a:rPr>
              <a:t>・</a:t>
            </a:r>
            <a:endParaRPr lang="en-US" altLang="ja-JP" sz="1400" dirty="0">
              <a:latin typeface="+mn-ea"/>
            </a:endParaRPr>
          </a:p>
          <a:p>
            <a:r>
              <a:rPr lang="ja-JP" altLang="en-US" sz="1400">
                <a:latin typeface="+mn-ea"/>
              </a:rPr>
              <a:t>・</a:t>
            </a:r>
            <a:endParaRPr lang="en-US" altLang="ja-JP" sz="1400" dirty="0">
              <a:latin typeface="+mn-ea"/>
            </a:endParaRPr>
          </a:p>
          <a:p>
            <a:r>
              <a:rPr lang="en-US" altLang="ja-JP" sz="1400" dirty="0">
                <a:latin typeface="+mn-ea"/>
              </a:rPr>
              <a:t>9</a:t>
            </a:r>
            <a:r>
              <a:rPr lang="ja-JP" altLang="en-US" sz="1400">
                <a:latin typeface="+mn-ea"/>
              </a:rPr>
              <a:t>回目</a:t>
            </a:r>
          </a:p>
        </p:txBody>
      </p:sp>
      <p:sp>
        <p:nvSpPr>
          <p:cNvPr id="6" name="正方形/長方形 5">
            <a:extLst>
              <a:ext uri="{FF2B5EF4-FFF2-40B4-BE49-F238E27FC236}">
                <a16:creationId xmlns:a16="http://schemas.microsoft.com/office/drawing/2014/main" id="{0FB0EF37-57F2-FE43-89FC-19CBA28D89AE}"/>
              </a:ext>
            </a:extLst>
          </p:cNvPr>
          <p:cNvSpPr/>
          <p:nvPr/>
        </p:nvSpPr>
        <p:spPr>
          <a:xfrm>
            <a:off x="6717688" y="1481389"/>
            <a:ext cx="3860696" cy="1157817"/>
          </a:xfrm>
          <a:prstGeom prst="rect">
            <a:avLst/>
          </a:prstGeom>
          <a:solidFill>
            <a:schemeClr val="bg1">
              <a:lumMod val="75000"/>
              <a:lumOff val="25000"/>
            </a:schemeClr>
          </a:solidFill>
        </p:spPr>
        <p:txBody>
          <a:bodyPr wrap="square">
            <a:spAutoFit/>
          </a:bodyPr>
          <a:lstStyle/>
          <a:p>
            <a:pPr>
              <a:lnSpc>
                <a:spcPct val="150000"/>
              </a:lnSpc>
            </a:pPr>
            <a:r>
              <a:rPr lang="en" altLang="ja-JP" sz="1600" dirty="0">
                <a:solidFill>
                  <a:srgbClr val="C586C0"/>
                </a:solidFill>
                <a:latin typeface="Menlo" panose="020B0609030804020204" pitchFamily="49" charset="0"/>
              </a:rPr>
              <a:t>for</a:t>
            </a:r>
            <a:r>
              <a:rPr lang="en" altLang="ja-JP" sz="1600" dirty="0">
                <a:solidFill>
                  <a:srgbClr val="D4D4D4"/>
                </a:solidFill>
                <a:latin typeface="Menlo" panose="020B0609030804020204" pitchFamily="49" charset="0"/>
              </a:rPr>
              <a:t> (</a:t>
            </a:r>
            <a:r>
              <a:rPr lang="en" altLang="ja-JP" sz="1600" dirty="0">
                <a:solidFill>
                  <a:srgbClr val="569CD6"/>
                </a:solidFill>
                <a:latin typeface="Menlo" panose="020B0609030804020204" pitchFamily="49" charset="0"/>
              </a:rPr>
              <a:t>let</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i</a:t>
            </a:r>
            <a:r>
              <a:rPr lang="en" altLang="ja-JP" sz="1600" dirty="0">
                <a:solidFill>
                  <a:srgbClr val="D4D4D4"/>
                </a:solidFill>
                <a:latin typeface="Menlo" panose="020B0609030804020204" pitchFamily="49" charset="0"/>
              </a:rPr>
              <a:t> = </a:t>
            </a:r>
            <a:r>
              <a:rPr lang="en" altLang="ja-JP" sz="1600" dirty="0">
                <a:solidFill>
                  <a:srgbClr val="B5CEA8"/>
                </a:solidFill>
                <a:latin typeface="Menlo" panose="020B0609030804020204" pitchFamily="49" charset="0"/>
              </a:rPr>
              <a:t>0</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i</a:t>
            </a:r>
            <a:r>
              <a:rPr lang="en" altLang="ja-JP" sz="1600" dirty="0">
                <a:solidFill>
                  <a:srgbClr val="D4D4D4"/>
                </a:solidFill>
                <a:latin typeface="Menlo" panose="020B0609030804020204" pitchFamily="49" charset="0"/>
              </a:rPr>
              <a:t> &lt; </a:t>
            </a:r>
            <a:r>
              <a:rPr lang="en" altLang="ja-JP" sz="1600" dirty="0">
                <a:solidFill>
                  <a:srgbClr val="B5CEA8"/>
                </a:solidFill>
                <a:latin typeface="Menlo" panose="020B0609030804020204" pitchFamily="49" charset="0"/>
              </a:rPr>
              <a:t>10</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i</a:t>
            </a:r>
            <a:r>
              <a:rPr lang="en" altLang="ja-JP" sz="1600" dirty="0">
                <a:solidFill>
                  <a:srgbClr val="D4D4D4"/>
                </a:solidFill>
                <a:latin typeface="Menlo" panose="020B0609030804020204" pitchFamily="49" charset="0"/>
              </a:rPr>
              <a:t>++) {</a:t>
            </a:r>
          </a:p>
          <a:p>
            <a:pPr>
              <a:lnSpc>
                <a:spcPct val="150000"/>
              </a:lnSpc>
            </a:pPr>
            <a:r>
              <a:rPr lang="en" altLang="ja-JP" sz="1600" dirty="0">
                <a:solidFill>
                  <a:srgbClr val="9CDCFE"/>
                </a:solidFill>
                <a:latin typeface="Menlo" panose="020B0609030804020204" pitchFamily="49" charset="0"/>
              </a:rPr>
              <a:t>  console</a:t>
            </a:r>
            <a:r>
              <a:rPr lang="en" altLang="ja-JP" sz="1600" dirty="0">
                <a:solidFill>
                  <a:srgbClr val="D4D4D4"/>
                </a:solidFill>
                <a:latin typeface="Menlo" panose="020B0609030804020204" pitchFamily="49" charset="0"/>
              </a:rPr>
              <a:t>.</a:t>
            </a:r>
            <a:r>
              <a:rPr lang="en" altLang="ja-JP" sz="1600" dirty="0">
                <a:solidFill>
                  <a:srgbClr val="DCDCAA"/>
                </a:solidFill>
                <a:latin typeface="Menlo" panose="020B0609030804020204" pitchFamily="49" charset="0"/>
              </a:rPr>
              <a:t>log</a:t>
            </a:r>
            <a:r>
              <a:rPr lang="en" altLang="ja-JP" sz="1600" dirty="0">
                <a:solidFill>
                  <a:srgbClr val="D4D4D4"/>
                </a:solidFill>
                <a:latin typeface="Menlo" panose="020B0609030804020204" pitchFamily="49" charset="0"/>
              </a:rPr>
              <a:t>(</a:t>
            </a:r>
            <a:r>
              <a:rPr lang="en" altLang="ja-JP" sz="1600" dirty="0">
                <a:solidFill>
                  <a:srgbClr val="9CDCFE"/>
                </a:solidFill>
                <a:latin typeface="Menlo" panose="020B0609030804020204" pitchFamily="49" charset="0"/>
              </a:rPr>
              <a:t>i</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a:t>
            </a:r>
            <a:r>
              <a:rPr lang="ja-JP" altLang="en-US" sz="1600" dirty="0">
                <a:solidFill>
                  <a:srgbClr val="CE9178"/>
                </a:solidFill>
                <a:latin typeface="Menlo" panose="020B0609030804020204" pitchFamily="49" charset="0"/>
              </a:rPr>
              <a:t>回目</a:t>
            </a:r>
            <a:r>
              <a:rPr lang="en-US" altLang="ja-JP" sz="1600" dirty="0">
                <a:solidFill>
                  <a:srgbClr val="CE9178"/>
                </a:solidFill>
                <a:latin typeface="Menlo" panose="020B0609030804020204" pitchFamily="49" charset="0"/>
              </a:rPr>
              <a:t>'</a:t>
            </a:r>
            <a:r>
              <a:rPr lang="en-US" altLang="ja-JP" sz="1600" dirty="0">
                <a:solidFill>
                  <a:srgbClr val="D4D4D4"/>
                </a:solidFill>
                <a:latin typeface="Menlo" panose="020B0609030804020204" pitchFamily="49" charset="0"/>
              </a:rPr>
              <a:t>);</a:t>
            </a:r>
          </a:p>
          <a:p>
            <a:pPr>
              <a:lnSpc>
                <a:spcPct val="150000"/>
              </a:lnSpc>
            </a:pPr>
            <a:r>
              <a:rPr lang="en-US" altLang="ja-JP" sz="1600" dirty="0">
                <a:solidFill>
                  <a:srgbClr val="D4D4D4"/>
                </a:solidFill>
                <a:latin typeface="Menlo" panose="020B0609030804020204" pitchFamily="49" charset="0"/>
              </a:rPr>
              <a:t>}</a:t>
            </a:r>
            <a:endParaRPr lang="en-US" altLang="ja-JP" sz="1600" b="0" dirty="0">
              <a:solidFill>
                <a:srgbClr val="D4D4D4"/>
              </a:solidFill>
              <a:effectLst/>
              <a:latin typeface="Menlo" panose="020B0609030804020204" pitchFamily="49" charset="0"/>
            </a:endParaRPr>
          </a:p>
        </p:txBody>
      </p:sp>
      <p:sp>
        <p:nvSpPr>
          <p:cNvPr id="12" name="角丸四角形 26">
            <a:extLst>
              <a:ext uri="{FF2B5EF4-FFF2-40B4-BE49-F238E27FC236}">
                <a16:creationId xmlns:a16="http://schemas.microsoft.com/office/drawing/2014/main" id="{5044B802-2FE7-4CD9-87D8-18F70EEF90E0}"/>
              </a:ext>
            </a:extLst>
          </p:cNvPr>
          <p:cNvSpPr/>
          <p:nvPr/>
        </p:nvSpPr>
        <p:spPr>
          <a:xfrm>
            <a:off x="7249212" y="4714912"/>
            <a:ext cx="4858424" cy="1157817"/>
          </a:xfrm>
          <a:prstGeom prst="roundRect">
            <a:avLst/>
          </a:prstGeom>
          <a:solidFill>
            <a:schemeClr val="accent5">
              <a:lumMod val="20000"/>
              <a:lumOff val="80000"/>
            </a:schemeClr>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en-US" altLang="ja-JP" dirty="0" err="1">
                <a:solidFill>
                  <a:schemeClr val="bg1">
                    <a:lumMod val="75000"/>
                    <a:lumOff val="25000"/>
                  </a:schemeClr>
                </a:solidFill>
                <a:latin typeface="+mn-ea"/>
              </a:rPr>
              <a:t>kintone</a:t>
            </a:r>
            <a:r>
              <a:rPr kumimoji="1" lang="ja-JP" altLang="en-US" dirty="0">
                <a:solidFill>
                  <a:schemeClr val="bg1">
                    <a:lumMod val="75000"/>
                    <a:lumOff val="25000"/>
                  </a:schemeClr>
                </a:solidFill>
                <a:latin typeface="+mn-ea"/>
              </a:rPr>
              <a:t>だと・・・</a:t>
            </a:r>
            <a:endParaRPr kumimoji="1" lang="en-US" altLang="ja-JP" dirty="0">
              <a:solidFill>
                <a:schemeClr val="bg1">
                  <a:lumMod val="75000"/>
                  <a:lumOff val="25000"/>
                </a:schemeClr>
              </a:solidFill>
              <a:latin typeface="+mn-ea"/>
            </a:endParaRPr>
          </a:p>
          <a:p>
            <a:r>
              <a:rPr lang="en-US" altLang="ja-JP" sz="1600" dirty="0">
                <a:solidFill>
                  <a:schemeClr val="bg1">
                    <a:lumMod val="75000"/>
                    <a:lumOff val="25000"/>
                  </a:schemeClr>
                </a:solidFill>
                <a:latin typeface="+mn-ea"/>
              </a:rPr>
              <a:t> - </a:t>
            </a:r>
            <a:r>
              <a:rPr kumimoji="1" lang="ja-JP" altLang="en-US" sz="1600" dirty="0">
                <a:solidFill>
                  <a:schemeClr val="bg1">
                    <a:lumMod val="75000"/>
                    <a:lumOff val="25000"/>
                  </a:schemeClr>
                </a:solidFill>
                <a:latin typeface="+mn-ea"/>
              </a:rPr>
              <a:t>レコードの一括取得の上限が</a:t>
            </a:r>
            <a:r>
              <a:rPr lang="en-US" altLang="ja-JP" sz="1600" dirty="0">
                <a:solidFill>
                  <a:schemeClr val="bg1">
                    <a:lumMod val="75000"/>
                    <a:lumOff val="25000"/>
                  </a:schemeClr>
                </a:solidFill>
                <a:latin typeface="+mn-ea"/>
              </a:rPr>
              <a:t>5</a:t>
            </a:r>
            <a:r>
              <a:rPr kumimoji="1" lang="en-US" altLang="ja-JP" sz="1600" dirty="0">
                <a:solidFill>
                  <a:schemeClr val="bg1">
                    <a:lumMod val="75000"/>
                    <a:lumOff val="25000"/>
                  </a:schemeClr>
                </a:solidFill>
                <a:latin typeface="+mn-ea"/>
              </a:rPr>
              <a:t>00</a:t>
            </a:r>
            <a:r>
              <a:rPr lang="ja-JP" altLang="en-US" sz="1600" dirty="0">
                <a:solidFill>
                  <a:schemeClr val="bg1">
                    <a:lumMod val="75000"/>
                    <a:lumOff val="25000"/>
                  </a:schemeClr>
                </a:solidFill>
                <a:latin typeface="+mn-ea"/>
              </a:rPr>
              <a:t>件なので、</a:t>
            </a:r>
            <a:endParaRPr lang="en-US" altLang="ja-JP" sz="1600" dirty="0">
              <a:solidFill>
                <a:schemeClr val="bg1">
                  <a:lumMod val="75000"/>
                  <a:lumOff val="25000"/>
                </a:schemeClr>
              </a:solidFill>
              <a:latin typeface="+mn-ea"/>
            </a:endParaRPr>
          </a:p>
          <a:p>
            <a:r>
              <a:rPr lang="en-US" altLang="ja-JP" sz="1600" dirty="0">
                <a:solidFill>
                  <a:schemeClr val="bg1">
                    <a:lumMod val="75000"/>
                    <a:lumOff val="25000"/>
                  </a:schemeClr>
                </a:solidFill>
                <a:latin typeface="+mn-ea"/>
              </a:rPr>
              <a:t>    3000</a:t>
            </a:r>
            <a:r>
              <a:rPr lang="ja-JP" altLang="en-US" sz="1600" dirty="0">
                <a:solidFill>
                  <a:schemeClr val="bg1">
                    <a:lumMod val="75000"/>
                    <a:lumOff val="25000"/>
                  </a:schemeClr>
                </a:solidFill>
                <a:latin typeface="+mn-ea"/>
              </a:rPr>
              <a:t>件まで繰り返し取得するとき</a:t>
            </a:r>
            <a:endParaRPr lang="en-US" altLang="ja-JP" sz="1600" dirty="0">
              <a:solidFill>
                <a:schemeClr val="bg1">
                  <a:lumMod val="75000"/>
                  <a:lumOff val="25000"/>
                </a:schemeClr>
              </a:solidFill>
              <a:latin typeface="+mn-ea"/>
            </a:endParaRPr>
          </a:p>
          <a:p>
            <a:r>
              <a:rPr lang="en-US" altLang="ja-JP" sz="1600" dirty="0">
                <a:solidFill>
                  <a:schemeClr val="bg1">
                    <a:lumMod val="75000"/>
                    <a:lumOff val="25000"/>
                  </a:schemeClr>
                </a:solidFill>
                <a:latin typeface="+mn-ea"/>
              </a:rPr>
              <a:t> - </a:t>
            </a:r>
            <a:r>
              <a:rPr lang="ja-JP" altLang="en-US" sz="1600" dirty="0">
                <a:solidFill>
                  <a:schemeClr val="bg1">
                    <a:lumMod val="75000"/>
                    <a:lumOff val="25000"/>
                  </a:schemeClr>
                </a:solidFill>
                <a:latin typeface="+mn-ea"/>
              </a:rPr>
              <a:t>該当するレコードの数の分だけ処理をするとき</a:t>
            </a:r>
            <a:endParaRPr kumimoji="1" lang="ja-JP" altLang="en-US" sz="1600" dirty="0">
              <a:solidFill>
                <a:schemeClr val="bg1">
                  <a:lumMod val="75000"/>
                  <a:lumOff val="25000"/>
                </a:schemeClr>
              </a:solidFill>
              <a:latin typeface="+mn-ea"/>
            </a:endParaRPr>
          </a:p>
        </p:txBody>
      </p:sp>
      <p:sp>
        <p:nvSpPr>
          <p:cNvPr id="5" name="テキスト ボックス 4">
            <a:extLst>
              <a:ext uri="{FF2B5EF4-FFF2-40B4-BE49-F238E27FC236}">
                <a16:creationId xmlns:a16="http://schemas.microsoft.com/office/drawing/2014/main" id="{4C154398-E2E1-944A-9674-CEBE32B21A1F}"/>
              </a:ext>
            </a:extLst>
          </p:cNvPr>
          <p:cNvSpPr txBox="1"/>
          <p:nvPr/>
        </p:nvSpPr>
        <p:spPr>
          <a:xfrm>
            <a:off x="7750564" y="6088558"/>
            <a:ext cx="3725700" cy="646331"/>
          </a:xfrm>
          <a:prstGeom prst="rect">
            <a:avLst/>
          </a:prstGeom>
          <a:noFill/>
        </p:spPr>
        <p:txBody>
          <a:bodyPr wrap="none" rtlCol="0">
            <a:spAutoFit/>
          </a:bodyPr>
          <a:lstStyle/>
          <a:p>
            <a:pPr algn="l"/>
            <a:r>
              <a:rPr kumimoji="1" lang="ja-JP" altLang="en-US" b="1">
                <a:solidFill>
                  <a:schemeClr val="accent6"/>
                </a:solidFill>
                <a:latin typeface="+mn-ea"/>
              </a:rPr>
              <a:t>ただし、最近はあまり使われない</a:t>
            </a:r>
            <a:endParaRPr kumimoji="1" lang="en-US" altLang="ja-JP" b="1" dirty="0">
              <a:solidFill>
                <a:schemeClr val="accent6"/>
              </a:solidFill>
              <a:latin typeface="+mn-ea"/>
            </a:endParaRPr>
          </a:p>
          <a:p>
            <a:pPr algn="l"/>
            <a:r>
              <a:rPr kumimoji="1" lang="ja-JP" altLang="en-US" b="1">
                <a:solidFill>
                  <a:schemeClr val="accent6"/>
                </a:solidFill>
                <a:latin typeface="+mn-ea"/>
              </a:rPr>
              <a:t>→ 後述する処理がよく使われる</a:t>
            </a:r>
          </a:p>
        </p:txBody>
      </p:sp>
    </p:spTree>
    <p:extLst>
      <p:ext uri="{BB962C8B-B14F-4D97-AF65-F5344CB8AC3E}">
        <p14:creationId xmlns:p14="http://schemas.microsoft.com/office/powerpoint/2010/main" val="225116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DD15B685-3CDE-0445-B9C1-259E77DE6709}"/>
              </a:ext>
            </a:extLst>
          </p:cNvPr>
          <p:cNvSpPr>
            <a:spLocks noGrp="1"/>
          </p:cNvSpPr>
          <p:nvPr>
            <p:ph type="ftr" sz="quarter" idx="13"/>
          </p:nvPr>
        </p:nvSpPr>
        <p:spPr>
          <a:xfrm>
            <a:off x="4038600" y="6693442"/>
            <a:ext cx="4114800" cy="164558"/>
          </a:xfrm>
        </p:spPr>
        <p:txBody>
          <a:bodyPr/>
          <a:lstStyle/>
          <a:p>
            <a:r>
              <a:rPr lang="en" altLang="ja-JP" dirty="0"/>
              <a:t>Copyleft © 2020 Cybozu, Inc.</a:t>
            </a:r>
            <a:endParaRPr lang="ja-JP" altLang="en-US"/>
          </a:p>
        </p:txBody>
      </p:sp>
      <p:sp>
        <p:nvSpPr>
          <p:cNvPr id="3" name="コンテンツ プレースホルダー 2"/>
          <p:cNvSpPr>
            <a:spLocks noGrp="1"/>
          </p:cNvSpPr>
          <p:nvPr>
            <p:ph sz="quarter" idx="14"/>
          </p:nvPr>
        </p:nvSpPr>
        <p:spPr>
          <a:xfrm>
            <a:off x="438150" y="1314450"/>
            <a:ext cx="11496675" cy="5188453"/>
          </a:xfrm>
        </p:spPr>
        <p:txBody>
          <a:bodyPr>
            <a:noAutofit/>
          </a:bodyPr>
          <a:lstStyle/>
          <a:p>
            <a:r>
              <a:rPr lang="ja-JP" altLang="en-US"/>
              <a:t>基本形</a:t>
            </a:r>
            <a:endParaRPr lang="en-US" altLang="ja-JP" dirty="0"/>
          </a:p>
          <a:p>
            <a:pPr marL="0" indent="0">
              <a:buNone/>
            </a:pPr>
            <a:r>
              <a:rPr lang="ja-JP" altLang="en-US" sz="2000"/>
              <a:t>　</a:t>
            </a:r>
            <a:r>
              <a:rPr lang="ja-JP" altLang="en-US" sz="2000" b="1"/>
              <a:t>　配列</a:t>
            </a:r>
            <a:r>
              <a:rPr lang="en-US" altLang="ja-JP" sz="2000" b="1" dirty="0"/>
              <a:t>.</a:t>
            </a:r>
            <a:r>
              <a:rPr lang="en-US" altLang="ja-JP" sz="2000" b="1" dirty="0" err="1"/>
              <a:t>forEach</a:t>
            </a:r>
            <a:r>
              <a:rPr lang="en-US" altLang="ja-JP" sz="2000" b="1" dirty="0"/>
              <a:t>( (val, index) =&gt; {</a:t>
            </a:r>
          </a:p>
          <a:p>
            <a:pPr marL="0" indent="0">
              <a:buNone/>
            </a:pPr>
            <a:r>
              <a:rPr lang="en-US" altLang="ja-JP" sz="2000" b="1" dirty="0"/>
              <a:t>	</a:t>
            </a:r>
            <a:r>
              <a:rPr lang="ja-JP" altLang="en-US" sz="2000" b="1"/>
              <a:t>実行する内容</a:t>
            </a:r>
            <a:endParaRPr lang="en-US" altLang="ja-JP" sz="2000" b="1" dirty="0"/>
          </a:p>
          <a:p>
            <a:pPr marL="0" indent="0">
              <a:buNone/>
            </a:pPr>
            <a:r>
              <a:rPr lang="en-US" altLang="ja-JP" sz="2000" b="1" dirty="0"/>
              <a:t>      });</a:t>
            </a:r>
          </a:p>
          <a:p>
            <a:pPr marL="0" indent="0">
              <a:buNone/>
            </a:pPr>
            <a:endParaRPr lang="en-US" altLang="ja-JP" sz="2000" dirty="0"/>
          </a:p>
          <a:p>
            <a:r>
              <a:rPr lang="ja-JP" altLang="en-US"/>
              <a:t>補足</a:t>
            </a:r>
            <a:endParaRPr lang="en-US" altLang="ja-JP" dirty="0"/>
          </a:p>
          <a:p>
            <a:pPr lvl="1"/>
            <a:r>
              <a:rPr lang="ja-JP" altLang="en-US" b="1"/>
              <a:t>配列専用</a:t>
            </a:r>
            <a:r>
              <a:rPr lang="ja-JP" altLang="en-US"/>
              <a:t>の繰り返し文</a:t>
            </a:r>
            <a:endParaRPr lang="en-US" altLang="ja-JP" dirty="0"/>
          </a:p>
          <a:p>
            <a:pPr lvl="1"/>
            <a:endParaRPr lang="en-US" altLang="ja-JP" dirty="0"/>
          </a:p>
          <a:p>
            <a:pPr lvl="1"/>
            <a:r>
              <a:rPr lang="en-US" altLang="ja-JP" dirty="0"/>
              <a:t>for</a:t>
            </a:r>
            <a:r>
              <a:rPr lang="ja-JP" altLang="en-US"/>
              <a:t>文との違いは</a:t>
            </a:r>
            <a:r>
              <a:rPr lang="ja-JP" altLang="en-US" b="1"/>
              <a:t>全ての要素に対して処理を行う事が前提</a:t>
            </a:r>
            <a:r>
              <a:rPr lang="ja-JP" altLang="en-US"/>
              <a:t>となっているので、</a:t>
            </a:r>
            <a:br>
              <a:rPr lang="en-US" altLang="ja-JP" dirty="0"/>
            </a:br>
            <a:r>
              <a:rPr lang="ja-JP" altLang="en-US"/>
              <a:t>記載がシンプルになる</a:t>
            </a:r>
            <a:r>
              <a:rPr lang="ja-JP" altLang="en-US" sz="2000"/>
              <a:t>（その代わり途中で処理を中断する</a:t>
            </a:r>
            <a:r>
              <a:rPr lang="en-US" altLang="ja-JP" sz="2000" dirty="0"/>
              <a:t>break</a:t>
            </a:r>
            <a:r>
              <a:rPr lang="ja-JP" altLang="en-US" sz="2000"/>
              <a:t>や</a:t>
            </a:r>
            <a:r>
              <a:rPr lang="en-US" altLang="ja-JP" sz="2000" dirty="0"/>
              <a:t>continue</a:t>
            </a:r>
            <a:r>
              <a:rPr lang="ja-JP" altLang="en-US" sz="2000"/>
              <a:t>は使えない）</a:t>
            </a:r>
            <a:endParaRPr lang="en-US" altLang="ja-JP" sz="2000" dirty="0"/>
          </a:p>
          <a:p>
            <a:pPr lvl="1"/>
            <a:endParaRPr lang="en-US" altLang="ja-JP" dirty="0"/>
          </a:p>
          <a:p>
            <a:pPr lvl="1"/>
            <a:r>
              <a:rPr lang="ja-JP" altLang="en-US"/>
              <a:t>関数の第一引数は</a:t>
            </a:r>
            <a:r>
              <a:rPr lang="ja-JP" altLang="en-US" b="1"/>
              <a:t>配列の中身</a:t>
            </a:r>
            <a:r>
              <a:rPr lang="ja-JP" altLang="en-US"/>
              <a:t>、第二引数は</a:t>
            </a:r>
            <a:r>
              <a:rPr lang="ja-JP" altLang="en-US" b="1"/>
              <a:t>インデックス番号</a:t>
            </a:r>
            <a:endParaRPr lang="en-US" altLang="ja-JP" b="1"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繰り返し文② </a:t>
            </a:r>
            <a:r>
              <a:rPr lang="en-US" altLang="ja-JP" dirty="0"/>
              <a:t>forEach</a:t>
            </a:r>
            <a:r>
              <a:rPr lang="ja-JP" altLang="en-US" dirty="0"/>
              <a:t>文</a:t>
            </a:r>
          </a:p>
        </p:txBody>
      </p:sp>
      <p:sp>
        <p:nvSpPr>
          <p:cNvPr id="14" name="スライド番号プレースホルダー 13">
            <a:extLst>
              <a:ext uri="{FF2B5EF4-FFF2-40B4-BE49-F238E27FC236}">
                <a16:creationId xmlns:a16="http://schemas.microsoft.com/office/drawing/2014/main" id="{43E013A2-52A3-8247-93DC-A83BA06F7A7E}"/>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38</a:t>
            </a:fld>
            <a:endParaRPr lang="ja-JP" altLang="en-US"/>
          </a:p>
        </p:txBody>
      </p:sp>
      <p:sp>
        <p:nvSpPr>
          <p:cNvPr id="8" name="正方形/長方形 7">
            <a:extLst>
              <a:ext uri="{FF2B5EF4-FFF2-40B4-BE49-F238E27FC236}">
                <a16:creationId xmlns:a16="http://schemas.microsoft.com/office/drawing/2014/main" id="{B619BA4D-174E-4540-8520-A609573BEFDE}"/>
              </a:ext>
            </a:extLst>
          </p:cNvPr>
          <p:cNvSpPr/>
          <p:nvPr/>
        </p:nvSpPr>
        <p:spPr>
          <a:xfrm>
            <a:off x="10871556" y="1680755"/>
            <a:ext cx="1099200" cy="954107"/>
          </a:xfrm>
          <a:prstGeom prst="rect">
            <a:avLst/>
          </a:prstGeom>
          <a:ln w="19050">
            <a:solidFill>
              <a:schemeClr val="bg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latin typeface="+mn-ea"/>
              </a:rPr>
              <a:t>kin 0</a:t>
            </a:r>
          </a:p>
          <a:p>
            <a:r>
              <a:rPr lang="en-US" altLang="ja-JP" sz="1400" dirty="0">
                <a:latin typeface="+mn-ea"/>
              </a:rPr>
              <a:t>Gr 1</a:t>
            </a:r>
          </a:p>
          <a:p>
            <a:r>
              <a:rPr lang="en-US" altLang="ja-JP" sz="1400" dirty="0">
                <a:latin typeface="+mn-ea"/>
              </a:rPr>
              <a:t>Of 2</a:t>
            </a:r>
          </a:p>
          <a:p>
            <a:r>
              <a:rPr lang="en-US" altLang="ja-JP" sz="1400" dirty="0">
                <a:latin typeface="+mn-ea"/>
              </a:rPr>
              <a:t>Mw 3</a:t>
            </a:r>
            <a:endParaRPr lang="ja-JP" altLang="en-US" sz="1400">
              <a:latin typeface="+mn-ea"/>
            </a:endParaRPr>
          </a:p>
        </p:txBody>
      </p:sp>
      <p:sp>
        <p:nvSpPr>
          <p:cNvPr id="7" name="正方形/長方形 6">
            <a:extLst>
              <a:ext uri="{FF2B5EF4-FFF2-40B4-BE49-F238E27FC236}">
                <a16:creationId xmlns:a16="http://schemas.microsoft.com/office/drawing/2014/main" id="{0A875AF6-D57C-C546-8093-506D22BFBF2F}"/>
              </a:ext>
            </a:extLst>
          </p:cNvPr>
          <p:cNvSpPr/>
          <p:nvPr/>
        </p:nvSpPr>
        <p:spPr>
          <a:xfrm>
            <a:off x="5818525" y="1686020"/>
            <a:ext cx="5007583" cy="1077218"/>
          </a:xfrm>
          <a:prstGeom prst="rect">
            <a:avLst/>
          </a:prstGeom>
          <a:solidFill>
            <a:schemeClr val="bg1">
              <a:lumMod val="75000"/>
              <a:lumOff val="25000"/>
            </a:schemeClr>
          </a:solidFill>
        </p:spPr>
        <p:txBody>
          <a:bodyPr wrap="square">
            <a:spAutoFit/>
          </a:bodyPr>
          <a:lstStyle/>
          <a:p>
            <a:r>
              <a:rPr lang="en" altLang="ja-JP" sz="1600" dirty="0">
                <a:solidFill>
                  <a:srgbClr val="569CD6"/>
                </a:solidFill>
                <a:latin typeface="Menlo" panose="020B0609030804020204" pitchFamily="49" charset="0"/>
              </a:rPr>
              <a:t>const</a:t>
            </a:r>
            <a:r>
              <a:rPr lang="en" altLang="ja-JP" sz="1600" dirty="0">
                <a:solidFill>
                  <a:srgbClr val="D4D4D4"/>
                </a:solidFill>
                <a:latin typeface="Menlo" panose="020B0609030804020204" pitchFamily="49" charset="0"/>
              </a:rPr>
              <a:t> </a:t>
            </a:r>
            <a:r>
              <a:rPr lang="en" altLang="ja-JP" sz="1600" dirty="0">
                <a:solidFill>
                  <a:srgbClr val="4FC1FF"/>
                </a:solidFill>
                <a:latin typeface="Menlo" panose="020B0609030804020204" pitchFamily="49" charset="0"/>
              </a:rPr>
              <a:t>arr</a:t>
            </a:r>
            <a:r>
              <a:rPr lang="en" altLang="ja-JP" sz="1600" dirty="0">
                <a:solidFill>
                  <a:srgbClr val="D4D4D4"/>
                </a:solidFill>
                <a:latin typeface="Menlo" panose="020B0609030804020204" pitchFamily="49" charset="0"/>
              </a:rPr>
              <a:t> = [</a:t>
            </a:r>
            <a:r>
              <a:rPr lang="en" altLang="ja-JP" sz="1600" dirty="0">
                <a:solidFill>
                  <a:srgbClr val="CE9178"/>
                </a:solidFill>
                <a:latin typeface="Menlo" panose="020B0609030804020204" pitchFamily="49" charset="0"/>
              </a:rPr>
              <a:t>'kin'</a:t>
            </a:r>
            <a:r>
              <a:rPr lang="en" altLang="ja-JP" sz="1600" dirty="0">
                <a:solidFill>
                  <a:srgbClr val="D4D4D4"/>
                </a:solidFill>
                <a:latin typeface="Menlo" panose="020B0609030804020204" pitchFamily="49" charset="0"/>
              </a:rPr>
              <a:t>, </a:t>
            </a:r>
            <a:r>
              <a:rPr lang="en" altLang="ja-JP" sz="1600" dirty="0">
                <a:solidFill>
                  <a:srgbClr val="CE9178"/>
                </a:solidFill>
                <a:latin typeface="Menlo" panose="020B0609030804020204" pitchFamily="49" charset="0"/>
              </a:rPr>
              <a:t>'Gr'</a:t>
            </a:r>
            <a:r>
              <a:rPr lang="en" altLang="ja-JP" sz="1600" dirty="0">
                <a:solidFill>
                  <a:srgbClr val="D4D4D4"/>
                </a:solidFill>
                <a:latin typeface="Menlo" panose="020B0609030804020204" pitchFamily="49" charset="0"/>
              </a:rPr>
              <a:t>, </a:t>
            </a:r>
            <a:r>
              <a:rPr lang="en" altLang="ja-JP" sz="1600" dirty="0">
                <a:solidFill>
                  <a:srgbClr val="CE9178"/>
                </a:solidFill>
                <a:latin typeface="Menlo" panose="020B0609030804020204" pitchFamily="49" charset="0"/>
              </a:rPr>
              <a:t>'Of'</a:t>
            </a:r>
            <a:r>
              <a:rPr lang="en" altLang="ja-JP" sz="1600" dirty="0">
                <a:solidFill>
                  <a:srgbClr val="D4D4D4"/>
                </a:solidFill>
                <a:latin typeface="Menlo" panose="020B0609030804020204" pitchFamily="49" charset="0"/>
              </a:rPr>
              <a:t>, </a:t>
            </a:r>
            <a:r>
              <a:rPr lang="en" altLang="ja-JP" sz="1600" dirty="0">
                <a:solidFill>
                  <a:srgbClr val="CE9178"/>
                </a:solidFill>
                <a:latin typeface="Menlo" panose="020B0609030804020204" pitchFamily="49" charset="0"/>
              </a:rPr>
              <a:t>'Mw'</a:t>
            </a:r>
            <a:r>
              <a:rPr lang="en" altLang="ja-JP" sz="1600" dirty="0">
                <a:solidFill>
                  <a:srgbClr val="D4D4D4"/>
                </a:solidFill>
                <a:latin typeface="Menlo" panose="020B0609030804020204" pitchFamily="49" charset="0"/>
              </a:rPr>
              <a:t>];</a:t>
            </a:r>
          </a:p>
          <a:p>
            <a:r>
              <a:rPr lang="en" altLang="ja-JP" sz="1600" dirty="0">
                <a:solidFill>
                  <a:srgbClr val="9CDCFE"/>
                </a:solidFill>
                <a:latin typeface="Menlo" panose="020B0609030804020204" pitchFamily="49" charset="0"/>
              </a:rPr>
              <a:t>arr</a:t>
            </a:r>
            <a:r>
              <a:rPr lang="en" altLang="ja-JP" sz="1600" dirty="0">
                <a:solidFill>
                  <a:srgbClr val="D4D4D4"/>
                </a:solidFill>
                <a:latin typeface="Menlo" panose="020B0609030804020204" pitchFamily="49" charset="0"/>
              </a:rPr>
              <a:t>.</a:t>
            </a:r>
            <a:r>
              <a:rPr lang="en" altLang="ja-JP" sz="1600" dirty="0">
                <a:solidFill>
                  <a:srgbClr val="DCDCAA"/>
                </a:solidFill>
                <a:latin typeface="Menlo" panose="020B0609030804020204" pitchFamily="49" charset="0"/>
              </a:rPr>
              <a:t>forEach</a:t>
            </a:r>
            <a:r>
              <a:rPr lang="en" altLang="ja-JP" sz="1600" dirty="0">
                <a:solidFill>
                  <a:srgbClr val="D4D4D4"/>
                </a:solidFill>
                <a:latin typeface="Menlo" panose="020B0609030804020204" pitchFamily="49" charset="0"/>
              </a:rPr>
              <a:t>((</a:t>
            </a:r>
            <a:r>
              <a:rPr lang="en" altLang="ja-JP" sz="1600" dirty="0">
                <a:solidFill>
                  <a:srgbClr val="9CDCFE"/>
                </a:solidFill>
                <a:latin typeface="Menlo" panose="020B0609030804020204" pitchFamily="49" charset="0"/>
              </a:rPr>
              <a:t>val</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index</a:t>
            </a:r>
            <a:r>
              <a:rPr lang="en" altLang="ja-JP" sz="1600" dirty="0">
                <a:solidFill>
                  <a:srgbClr val="D4D4D4"/>
                </a:solidFill>
                <a:latin typeface="Menlo" panose="020B0609030804020204" pitchFamily="49" charset="0"/>
              </a:rPr>
              <a:t>) </a:t>
            </a:r>
            <a:r>
              <a:rPr lang="en" altLang="ja-JP" sz="1600" dirty="0">
                <a:solidFill>
                  <a:srgbClr val="569CD6"/>
                </a:solidFill>
                <a:latin typeface="Menlo" panose="020B0609030804020204" pitchFamily="49" charset="0"/>
              </a:rPr>
              <a:t>=&gt;</a:t>
            </a:r>
            <a:r>
              <a:rPr lang="en" altLang="ja-JP" sz="1600" dirty="0">
                <a:solidFill>
                  <a:srgbClr val="D4D4D4"/>
                </a:solidFill>
                <a:latin typeface="Menlo" panose="020B0609030804020204" pitchFamily="49" charset="0"/>
              </a:rPr>
              <a:t> {</a:t>
            </a:r>
          </a:p>
          <a:p>
            <a:r>
              <a:rPr lang="en" altLang="ja-JP" sz="1600" dirty="0">
                <a:solidFill>
                  <a:srgbClr val="9CDCFE"/>
                </a:solidFill>
                <a:latin typeface="Menlo" panose="020B0609030804020204" pitchFamily="49" charset="0"/>
              </a:rPr>
              <a:t>	console</a:t>
            </a:r>
            <a:r>
              <a:rPr lang="en" altLang="ja-JP" sz="1600" dirty="0">
                <a:solidFill>
                  <a:srgbClr val="D4D4D4"/>
                </a:solidFill>
                <a:latin typeface="Menlo" panose="020B0609030804020204" pitchFamily="49" charset="0"/>
              </a:rPr>
              <a:t>.</a:t>
            </a:r>
            <a:r>
              <a:rPr lang="en" altLang="ja-JP" sz="1600" dirty="0">
                <a:solidFill>
                  <a:srgbClr val="DCDCAA"/>
                </a:solidFill>
                <a:latin typeface="Menlo" panose="020B0609030804020204" pitchFamily="49" charset="0"/>
              </a:rPr>
              <a:t>log</a:t>
            </a:r>
            <a:r>
              <a:rPr lang="en" altLang="ja-JP" sz="1600" dirty="0">
                <a:solidFill>
                  <a:srgbClr val="D4D4D4"/>
                </a:solidFill>
                <a:latin typeface="Menlo" panose="020B0609030804020204" pitchFamily="49" charset="0"/>
              </a:rPr>
              <a:t>(</a:t>
            </a:r>
            <a:r>
              <a:rPr lang="en" altLang="ja-JP" sz="1600" dirty="0">
                <a:solidFill>
                  <a:srgbClr val="9CDCFE"/>
                </a:solidFill>
                <a:latin typeface="Menlo" panose="020B0609030804020204" pitchFamily="49" charset="0"/>
              </a:rPr>
              <a:t>val</a:t>
            </a:r>
            <a:r>
              <a:rPr lang="en" altLang="ja-JP" sz="1600" dirty="0">
                <a:solidFill>
                  <a:srgbClr val="D4D4D4"/>
                </a:solidFill>
                <a:latin typeface="Menlo" panose="020B0609030804020204" pitchFamily="49" charset="0"/>
              </a:rPr>
              <a:t>, </a:t>
            </a:r>
            <a:r>
              <a:rPr lang="en" altLang="ja-JP" sz="1600" dirty="0">
                <a:solidFill>
                  <a:srgbClr val="9CDCFE"/>
                </a:solidFill>
                <a:latin typeface="Menlo" panose="020B0609030804020204" pitchFamily="49" charset="0"/>
              </a:rPr>
              <a:t>index</a:t>
            </a:r>
            <a:r>
              <a:rPr lang="en" altLang="ja-JP" sz="1600" dirty="0">
                <a:solidFill>
                  <a:srgbClr val="D4D4D4"/>
                </a:solidFill>
                <a:latin typeface="Menlo" panose="020B0609030804020204" pitchFamily="49" charset="0"/>
              </a:rPr>
              <a:t>);</a:t>
            </a:r>
          </a:p>
          <a:p>
            <a:r>
              <a:rPr lang="en" altLang="ja-JP" sz="1600" dirty="0">
                <a:solidFill>
                  <a:srgbClr val="D4D4D4"/>
                </a:solidFill>
                <a:latin typeface="Menlo" panose="020B0609030804020204" pitchFamily="49" charset="0"/>
              </a:rPr>
              <a:t>});</a:t>
            </a:r>
            <a:endParaRPr lang="en" altLang="ja-JP" sz="1600" b="0" dirty="0">
              <a:solidFill>
                <a:srgbClr val="D4D4D4"/>
              </a:solidFill>
              <a:effectLst/>
              <a:latin typeface="Menlo" panose="020B0609030804020204" pitchFamily="49" charset="0"/>
            </a:endParaRPr>
          </a:p>
        </p:txBody>
      </p:sp>
      <p:sp>
        <p:nvSpPr>
          <p:cNvPr id="15" name="角丸四角形 26">
            <a:extLst>
              <a:ext uri="{FF2B5EF4-FFF2-40B4-BE49-F238E27FC236}">
                <a16:creationId xmlns:a16="http://schemas.microsoft.com/office/drawing/2014/main" id="{04001FEC-5A22-E14B-AA4B-EBF7785AD826}"/>
              </a:ext>
            </a:extLst>
          </p:cNvPr>
          <p:cNvSpPr/>
          <p:nvPr/>
        </p:nvSpPr>
        <p:spPr>
          <a:xfrm>
            <a:off x="7068239" y="3036791"/>
            <a:ext cx="4866584" cy="1157817"/>
          </a:xfrm>
          <a:prstGeom prst="roundRect">
            <a:avLst/>
          </a:prstGeom>
          <a:solidFill>
            <a:schemeClr val="accent5">
              <a:lumMod val="20000"/>
              <a:lumOff val="80000"/>
            </a:schemeClr>
          </a:solidFill>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en-US" altLang="ja-JP" dirty="0" err="1">
                <a:solidFill>
                  <a:schemeClr val="bg1">
                    <a:lumMod val="75000"/>
                    <a:lumOff val="25000"/>
                  </a:schemeClr>
                </a:solidFill>
                <a:latin typeface="+mn-ea"/>
              </a:rPr>
              <a:t>kintone</a:t>
            </a:r>
            <a:r>
              <a:rPr kumimoji="1" lang="ja-JP" altLang="en-US" dirty="0">
                <a:solidFill>
                  <a:schemeClr val="bg1">
                    <a:lumMod val="75000"/>
                    <a:lumOff val="25000"/>
                  </a:schemeClr>
                </a:solidFill>
                <a:latin typeface="+mn-ea"/>
              </a:rPr>
              <a:t>だと・・・</a:t>
            </a:r>
            <a:endParaRPr kumimoji="1" lang="en-US" altLang="ja-JP" dirty="0">
              <a:solidFill>
                <a:schemeClr val="bg1">
                  <a:lumMod val="75000"/>
                  <a:lumOff val="25000"/>
                </a:schemeClr>
              </a:solidFill>
              <a:latin typeface="+mn-ea"/>
            </a:endParaRPr>
          </a:p>
          <a:p>
            <a:r>
              <a:rPr lang="en-US" altLang="ja-JP" sz="1600" dirty="0">
                <a:solidFill>
                  <a:schemeClr val="bg1">
                    <a:lumMod val="75000"/>
                    <a:lumOff val="25000"/>
                  </a:schemeClr>
                </a:solidFill>
                <a:latin typeface="+mn-ea"/>
              </a:rPr>
              <a:t> -</a:t>
            </a:r>
            <a:r>
              <a:rPr lang="ja-JP" altLang="en-US" sz="1600">
                <a:solidFill>
                  <a:schemeClr val="bg1">
                    <a:lumMod val="75000"/>
                    <a:lumOff val="25000"/>
                  </a:schemeClr>
                </a:solidFill>
                <a:latin typeface="+mn-ea"/>
              </a:rPr>
              <a:t> レコードを一括取得して、ステータスを特定の</a:t>
            </a:r>
            <a:br>
              <a:rPr lang="en-US" altLang="ja-JP" sz="1600" dirty="0">
                <a:solidFill>
                  <a:schemeClr val="bg1">
                    <a:lumMod val="75000"/>
                    <a:lumOff val="25000"/>
                  </a:schemeClr>
                </a:solidFill>
                <a:latin typeface="+mn-ea"/>
              </a:rPr>
            </a:br>
            <a:r>
              <a:rPr lang="ja-JP" altLang="en-US" sz="1600">
                <a:solidFill>
                  <a:schemeClr val="bg1">
                    <a:lumMod val="75000"/>
                    <a:lumOff val="25000"/>
                  </a:schemeClr>
                </a:solidFill>
                <a:latin typeface="+mn-ea"/>
              </a:rPr>
              <a:t>   ものに全て上書きする</a:t>
            </a:r>
            <a:endParaRPr lang="en-US" altLang="ja-JP" sz="1600" dirty="0">
              <a:solidFill>
                <a:schemeClr val="bg1">
                  <a:lumMod val="75000"/>
                  <a:lumOff val="25000"/>
                </a:schemeClr>
              </a:solidFill>
              <a:latin typeface="+mn-ea"/>
            </a:endParaRPr>
          </a:p>
          <a:p>
            <a:r>
              <a:rPr kumimoji="1" lang="ja-JP" altLang="en-US" sz="1600">
                <a:solidFill>
                  <a:schemeClr val="bg1">
                    <a:lumMod val="75000"/>
                    <a:lumOff val="25000"/>
                  </a:schemeClr>
                </a:solidFill>
                <a:latin typeface="+mn-ea"/>
              </a:rPr>
              <a:t> </a:t>
            </a:r>
            <a:r>
              <a:rPr kumimoji="1" lang="en-US" altLang="ja-JP" sz="1600" dirty="0">
                <a:solidFill>
                  <a:schemeClr val="bg1">
                    <a:lumMod val="75000"/>
                    <a:lumOff val="25000"/>
                  </a:schemeClr>
                </a:solidFill>
                <a:latin typeface="+mn-ea"/>
              </a:rPr>
              <a:t>-</a:t>
            </a:r>
            <a:r>
              <a:rPr kumimoji="1" lang="ja-JP" altLang="en-US" sz="1600">
                <a:solidFill>
                  <a:schemeClr val="bg1">
                    <a:lumMod val="75000"/>
                    <a:lumOff val="25000"/>
                  </a:schemeClr>
                </a:solidFill>
                <a:latin typeface="+mn-ea"/>
              </a:rPr>
              <a:t> テーブルの特定のフィールドを全て更新する</a:t>
            </a:r>
            <a:endParaRPr kumimoji="1" lang="ja-JP" altLang="en-US" sz="1600" dirty="0">
              <a:solidFill>
                <a:schemeClr val="bg1">
                  <a:lumMod val="75000"/>
                  <a:lumOff val="25000"/>
                </a:schemeClr>
              </a:solidFill>
              <a:latin typeface="+mn-ea"/>
            </a:endParaRPr>
          </a:p>
        </p:txBody>
      </p:sp>
    </p:spTree>
    <p:extLst>
      <p:ext uri="{BB962C8B-B14F-4D97-AF65-F5344CB8AC3E}">
        <p14:creationId xmlns:p14="http://schemas.microsoft.com/office/powerpoint/2010/main" val="245075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68002AE-C852-6544-B14F-75645971DAA3}"/>
              </a:ext>
            </a:extLst>
          </p:cNvPr>
          <p:cNvSpPr>
            <a:spLocks noGrp="1"/>
          </p:cNvSpPr>
          <p:nvPr>
            <p:ph type="ftr" sz="quarter" idx="13"/>
          </p:nvPr>
        </p:nvSpPr>
        <p:spPr/>
        <p:txBody>
          <a:bodyPr/>
          <a:lstStyle/>
          <a:p>
            <a:r>
              <a:rPr lang="en" altLang="ja-JP"/>
              <a:t>Copyleft © 2020 Cybozu, Inc.</a:t>
            </a:r>
            <a:endParaRPr lang="ja-JP" altLang="en-US"/>
          </a:p>
        </p:txBody>
      </p:sp>
      <p:sp>
        <p:nvSpPr>
          <p:cNvPr id="3" name="コンテンツ プレースホルダー 2">
            <a:extLst>
              <a:ext uri="{FF2B5EF4-FFF2-40B4-BE49-F238E27FC236}">
                <a16:creationId xmlns:a16="http://schemas.microsoft.com/office/drawing/2014/main" id="{126BEE32-24EF-0A46-A793-BE0ECD947B26}"/>
              </a:ext>
            </a:extLst>
          </p:cNvPr>
          <p:cNvSpPr>
            <a:spLocks noGrp="1"/>
          </p:cNvSpPr>
          <p:nvPr>
            <p:ph sz="quarter" idx="14"/>
          </p:nvPr>
        </p:nvSpPr>
        <p:spPr/>
        <p:txBody>
          <a:bodyPr/>
          <a:lstStyle/>
          <a:p>
            <a:r>
              <a:rPr kumimoji="1" lang="ja-JP" altLang="en-US"/>
              <a:t>回数を指定してループすることは基本あまりない</a:t>
            </a:r>
            <a:endParaRPr kumimoji="1" lang="en-US" altLang="ja-JP"/>
          </a:p>
          <a:p>
            <a:endParaRPr lang="en-US" altLang="ja-JP"/>
          </a:p>
          <a:p>
            <a:r>
              <a:rPr lang="ja-JP" altLang="en-US"/>
              <a:t>多いのは </a:t>
            </a:r>
            <a:r>
              <a:rPr lang="ja-JP" altLang="en-US" b="1">
                <a:solidFill>
                  <a:schemeClr val="accent6"/>
                </a:solidFill>
              </a:rPr>
              <a:t>配列の中身の数分だけループ </a:t>
            </a:r>
            <a:r>
              <a:rPr lang="ja-JP" altLang="en-US"/>
              <a:t>させる</a:t>
            </a:r>
            <a:endParaRPr lang="en-US" altLang="ja-JP"/>
          </a:p>
          <a:p>
            <a:pPr lvl="1"/>
            <a:r>
              <a:rPr kumimoji="1" lang="ja-JP" altLang="en-US"/>
              <a:t>配列の中身</a:t>
            </a:r>
            <a:r>
              <a:rPr kumimoji="1" lang="en-US" altLang="ja-JP"/>
              <a:t>1</a:t>
            </a:r>
            <a:r>
              <a:rPr kumimoji="1" lang="ja-JP" altLang="en-US"/>
              <a:t>つ</a:t>
            </a:r>
            <a:r>
              <a:rPr kumimoji="1" lang="en-US" altLang="ja-JP"/>
              <a:t>1</a:t>
            </a:r>
            <a:r>
              <a:rPr kumimoji="1" lang="ja-JP" altLang="en-US"/>
              <a:t>つに対して処理を行う</a:t>
            </a:r>
            <a:endParaRPr kumimoji="1" lang="en-US" altLang="ja-JP"/>
          </a:p>
          <a:p>
            <a:pPr lvl="1"/>
            <a:r>
              <a:rPr lang="ja-JP" altLang="en-US"/>
              <a:t>配列で</a:t>
            </a:r>
            <a:r>
              <a:rPr kumimoji="1" lang="ja-JP" altLang="en-US"/>
              <a:t>取得したデータの中身すべてに対して処理をする</a:t>
            </a:r>
            <a:endParaRPr lang="en-US" altLang="ja-JP"/>
          </a:p>
          <a:p>
            <a:endParaRPr kumimoji="1" lang="en-US" altLang="ja-JP"/>
          </a:p>
          <a:p>
            <a:r>
              <a:rPr kumimoji="1" lang="en-US" altLang="ja-JP"/>
              <a:t>for</a:t>
            </a:r>
            <a:r>
              <a:rPr kumimoji="1" lang="ja-JP" altLang="en-US"/>
              <a:t>文に比べて</a:t>
            </a:r>
            <a:r>
              <a:rPr lang="en-US" altLang="ja-JP"/>
              <a:t>forEach</a:t>
            </a:r>
            <a:r>
              <a:rPr lang="ja-JP" altLang="en-US"/>
              <a:t>文の方が記述がシンプル</a:t>
            </a:r>
            <a:endParaRPr lang="en-US" altLang="ja-JP"/>
          </a:p>
          <a:p>
            <a:pPr lvl="1"/>
            <a:r>
              <a:rPr lang="ja-JP" altLang="en-US"/>
              <a:t>初期化や繰り返し条件が必要ない</a:t>
            </a:r>
            <a:endParaRPr lang="en-US" altLang="ja-JP"/>
          </a:p>
          <a:p>
            <a:pPr lvl="1"/>
            <a:r>
              <a:rPr lang="ja-JP" altLang="en-US"/>
              <a:t>記載ミスによる無限ループも起こりにくい</a:t>
            </a:r>
            <a:endParaRPr lang="en-US" altLang="ja-JP"/>
          </a:p>
        </p:txBody>
      </p:sp>
      <p:sp>
        <p:nvSpPr>
          <p:cNvPr id="4" name="タイトル 3">
            <a:extLst>
              <a:ext uri="{FF2B5EF4-FFF2-40B4-BE49-F238E27FC236}">
                <a16:creationId xmlns:a16="http://schemas.microsoft.com/office/drawing/2014/main" id="{13183909-60B8-A249-986A-C1B16D210993}"/>
              </a:ext>
            </a:extLst>
          </p:cNvPr>
          <p:cNvSpPr>
            <a:spLocks noGrp="1"/>
          </p:cNvSpPr>
          <p:nvPr>
            <p:ph type="title"/>
          </p:nvPr>
        </p:nvSpPr>
        <p:spPr/>
        <p:txBody>
          <a:bodyPr/>
          <a:lstStyle/>
          <a:p>
            <a:r>
              <a:rPr kumimoji="1" lang="ja-JP" altLang="en-US"/>
              <a:t>補足）なぜ</a:t>
            </a:r>
            <a:r>
              <a:rPr kumimoji="1" lang="en-US" altLang="ja-JP"/>
              <a:t>fo</a:t>
            </a:r>
            <a:r>
              <a:rPr lang="en-US" altLang="ja-JP"/>
              <a:t>r</a:t>
            </a:r>
            <a:r>
              <a:rPr kumimoji="1" lang="ja-JP" altLang="en-US"/>
              <a:t>文より</a:t>
            </a:r>
            <a:r>
              <a:rPr kumimoji="1" lang="en-US" altLang="ja-JP"/>
              <a:t>forEach</a:t>
            </a:r>
            <a:r>
              <a:rPr kumimoji="1" lang="ja-JP" altLang="en-US"/>
              <a:t>文なのか</a:t>
            </a:r>
          </a:p>
        </p:txBody>
      </p:sp>
      <p:sp>
        <p:nvSpPr>
          <p:cNvPr id="5" name="スライド番号プレースホルダー 4">
            <a:extLst>
              <a:ext uri="{FF2B5EF4-FFF2-40B4-BE49-F238E27FC236}">
                <a16:creationId xmlns:a16="http://schemas.microsoft.com/office/drawing/2014/main" id="{E9D037CB-5DA9-D440-B355-CF0FC2EB3A80}"/>
              </a:ext>
            </a:extLst>
          </p:cNvPr>
          <p:cNvSpPr>
            <a:spLocks noGrp="1"/>
          </p:cNvSpPr>
          <p:nvPr>
            <p:ph type="sldNum" sz="quarter" idx="15"/>
          </p:nvPr>
        </p:nvSpPr>
        <p:spPr/>
        <p:txBody>
          <a:bodyPr/>
          <a:lstStyle/>
          <a:p>
            <a:fld id="{D25A7422-5852-4FCB-8C25-D442DB577CD0}" type="slidenum">
              <a:rPr lang="ja-JP" altLang="en-US" smtClean="0"/>
              <a:pPr/>
              <a:t>39</a:t>
            </a:fld>
            <a:endParaRPr lang="ja-JP" altLang="en-US"/>
          </a:p>
        </p:txBody>
      </p:sp>
    </p:spTree>
    <p:extLst>
      <p:ext uri="{BB962C8B-B14F-4D97-AF65-F5344CB8AC3E}">
        <p14:creationId xmlns:p14="http://schemas.microsoft.com/office/powerpoint/2010/main" val="281000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1F7A4032-2E8F-6749-856C-7CF14A5CDBD1}"/>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6" name="コンテンツ プレースホルダー 5"/>
          <p:cNvSpPr>
            <a:spLocks noGrp="1"/>
          </p:cNvSpPr>
          <p:nvPr>
            <p:ph sz="quarter" idx="14"/>
          </p:nvPr>
        </p:nvSpPr>
        <p:spPr/>
        <p:txBody>
          <a:bodyPr>
            <a:normAutofit/>
          </a:bodyPr>
          <a:lstStyle/>
          <a:p>
            <a:r>
              <a:rPr lang="ja-JP" altLang="en-US" dirty="0"/>
              <a:t>ブラウザ：</a:t>
            </a:r>
            <a:r>
              <a:rPr lang="en-US" altLang="ja-JP" dirty="0"/>
              <a:t>Chrome</a:t>
            </a:r>
            <a:r>
              <a:rPr lang="ja-JP" altLang="en-US" dirty="0"/>
              <a:t>最新版</a:t>
            </a:r>
            <a:endParaRPr lang="en-US" altLang="ja-JP" dirty="0"/>
          </a:p>
          <a:p>
            <a:pPr marL="358775" lvl="1" indent="0">
              <a:buNone/>
            </a:pPr>
            <a:r>
              <a:rPr lang="en-US" altLang="ja-JP" dirty="0"/>
              <a:t>※Internet Explorer</a:t>
            </a:r>
            <a:r>
              <a:rPr lang="ja-JP" altLang="en-US" dirty="0"/>
              <a:t>では動かないコードを書きます。ご注意ください。</a:t>
            </a:r>
            <a:endParaRPr lang="en-US" altLang="ja-JP" dirty="0"/>
          </a:p>
          <a:p>
            <a:pPr lvl="1"/>
            <a:endParaRPr lang="en-US" altLang="ja-JP" dirty="0"/>
          </a:p>
          <a:p>
            <a:r>
              <a:rPr lang="ja-JP" altLang="en-US" dirty="0"/>
              <a:t>テキストエディタ：</a:t>
            </a:r>
            <a:r>
              <a:rPr lang="en-US" altLang="ja-JP" dirty="0"/>
              <a:t>Visual Studio Code</a:t>
            </a:r>
          </a:p>
          <a:p>
            <a:pPr marL="358775" lvl="1" indent="0">
              <a:buNone/>
            </a:pPr>
            <a:r>
              <a:rPr lang="en-US" altLang="ja-JP" dirty="0"/>
              <a:t>※</a:t>
            </a:r>
            <a:r>
              <a:rPr lang="ja-JP" altLang="en-US" dirty="0"/>
              <a:t>プログラム開発に特化したもの</a:t>
            </a:r>
            <a:endParaRPr lang="en-US" altLang="ja-JP" dirty="0"/>
          </a:p>
        </p:txBody>
      </p:sp>
      <p:sp>
        <p:nvSpPr>
          <p:cNvPr id="5" name="タイトル 4"/>
          <p:cNvSpPr>
            <a:spLocks noGrp="1"/>
          </p:cNvSpPr>
          <p:nvPr>
            <p:ph type="title"/>
          </p:nvPr>
        </p:nvSpPr>
        <p:spPr/>
        <p:txBody>
          <a:bodyPr/>
          <a:lstStyle/>
          <a:p>
            <a:r>
              <a:rPr lang="ja-JP" altLang="en-US" dirty="0"/>
              <a:t>事前準備</a:t>
            </a:r>
          </a:p>
        </p:txBody>
      </p:sp>
      <p:sp>
        <p:nvSpPr>
          <p:cNvPr id="9" name="スライド番号プレースホルダー 8">
            <a:extLst>
              <a:ext uri="{FF2B5EF4-FFF2-40B4-BE49-F238E27FC236}">
                <a16:creationId xmlns:a16="http://schemas.microsoft.com/office/drawing/2014/main" id="{A785725D-8B8F-5E44-91A2-A13B942C873D}"/>
              </a:ext>
            </a:extLst>
          </p:cNvPr>
          <p:cNvSpPr>
            <a:spLocks noGrp="1"/>
          </p:cNvSpPr>
          <p:nvPr>
            <p:ph type="sldNum" sz="quarter" idx="15"/>
          </p:nvPr>
        </p:nvSpPr>
        <p:spPr/>
        <p:txBody>
          <a:bodyPr/>
          <a:lstStyle/>
          <a:p>
            <a:fld id="{D25A7422-5852-4FCB-8C25-D442DB577CD0}" type="slidenum">
              <a:rPr kumimoji="1" lang="ja-JP" altLang="en-US" smtClean="0"/>
              <a:pPr/>
              <a:t>4</a:t>
            </a:fld>
            <a:endParaRPr kumimoji="1" lang="ja-JP" altLang="en-US"/>
          </a:p>
        </p:txBody>
      </p:sp>
    </p:spTree>
    <p:extLst>
      <p:ext uri="{BB962C8B-B14F-4D97-AF65-F5344CB8AC3E}">
        <p14:creationId xmlns:p14="http://schemas.microsoft.com/office/powerpoint/2010/main" val="1937803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2A6207B5-8D29-D441-850C-1A72FBF69ACE}"/>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49" y="1314449"/>
            <a:ext cx="11496676" cy="5188454"/>
          </a:xfrm>
        </p:spPr>
        <p:txBody>
          <a:bodyPr>
            <a:normAutofit/>
          </a:bodyPr>
          <a:lstStyle/>
          <a:p>
            <a:r>
              <a:rPr lang="ja-JP" altLang="en-US" dirty="0"/>
              <a:t>基本形</a:t>
            </a:r>
            <a:endParaRPr lang="en-US" altLang="ja-JP" dirty="0"/>
          </a:p>
          <a:p>
            <a:pPr marL="0" indent="0">
              <a:buNone/>
            </a:pPr>
            <a:r>
              <a:rPr lang="en-US" altLang="ja-JP" sz="2000" b="1" dirty="0"/>
              <a:t>	while (</a:t>
            </a:r>
            <a:r>
              <a:rPr lang="ja-JP" altLang="en-US" sz="2000" b="1" dirty="0"/>
              <a:t>条件式</a:t>
            </a:r>
            <a:r>
              <a:rPr lang="en-US" altLang="ja-JP" sz="2000" b="1" dirty="0"/>
              <a:t>)</a:t>
            </a:r>
            <a:r>
              <a:rPr lang="ja-JP" altLang="en-US" sz="2000" b="1" dirty="0"/>
              <a:t>｛</a:t>
            </a:r>
            <a:endParaRPr lang="en-US" altLang="ja-JP" sz="2000" b="1" dirty="0"/>
          </a:p>
          <a:p>
            <a:pPr marL="0" indent="0">
              <a:buNone/>
            </a:pPr>
            <a:r>
              <a:rPr lang="en-US" altLang="ja-JP" sz="2000" b="1" dirty="0"/>
              <a:t>		</a:t>
            </a:r>
            <a:r>
              <a:rPr lang="ja-JP" altLang="en-US" sz="2000" b="1" dirty="0"/>
              <a:t>繰り返し実行する内容</a:t>
            </a:r>
            <a:endParaRPr lang="en-US" altLang="ja-JP" sz="2000" b="1" dirty="0"/>
          </a:p>
          <a:p>
            <a:pPr marL="0" indent="0">
              <a:buNone/>
            </a:pPr>
            <a:r>
              <a:rPr lang="en-US" altLang="ja-JP" sz="2000" b="1" dirty="0"/>
              <a:t>	}</a:t>
            </a:r>
          </a:p>
          <a:p>
            <a:endParaRPr lang="en-US" altLang="ja-JP" dirty="0"/>
          </a:p>
          <a:p>
            <a:endParaRPr lang="en-US" altLang="ja-JP" dirty="0"/>
          </a:p>
          <a:p>
            <a:r>
              <a:rPr lang="ja-JP" altLang="en-US" dirty="0"/>
              <a:t>補足</a:t>
            </a:r>
            <a:endParaRPr lang="en-US" altLang="ja-JP" dirty="0"/>
          </a:p>
          <a:p>
            <a:pPr lvl="1"/>
            <a:r>
              <a:rPr lang="en-US" altLang="ja-JP" dirty="0"/>
              <a:t>while</a:t>
            </a:r>
            <a:r>
              <a:rPr lang="ja-JP" altLang="en-US" dirty="0"/>
              <a:t>文は条件式が</a:t>
            </a:r>
            <a:r>
              <a:rPr lang="en-US" altLang="ja-JP" dirty="0"/>
              <a:t>true</a:t>
            </a:r>
            <a:r>
              <a:rPr lang="ja-JP" altLang="en-US" dirty="0"/>
              <a:t>（真）である限り実行される</a:t>
            </a:r>
            <a:endParaRPr lang="en-US" altLang="ja-JP" dirty="0"/>
          </a:p>
          <a:p>
            <a:pPr lvl="2"/>
            <a:r>
              <a:rPr lang="en-US" altLang="ja-JP" dirty="0"/>
              <a:t>enemy &gt; 0</a:t>
            </a:r>
            <a:r>
              <a:rPr lang="ja-JP" altLang="en-US" dirty="0"/>
              <a:t>なので</a:t>
            </a:r>
            <a:r>
              <a:rPr lang="en-US" altLang="ja-JP" dirty="0"/>
              <a:t>enemy</a:t>
            </a:r>
            <a:r>
              <a:rPr lang="ja-JP" altLang="en-US" dirty="0"/>
              <a:t>が</a:t>
            </a:r>
            <a:r>
              <a:rPr lang="en-US" altLang="ja-JP" dirty="0"/>
              <a:t>0</a:t>
            </a:r>
            <a:r>
              <a:rPr lang="ja-JP" altLang="en-US" dirty="0"/>
              <a:t>以下になるまで繰り返される</a:t>
            </a:r>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補足）繰り返し文③ </a:t>
            </a:r>
            <a:r>
              <a:rPr lang="en-US" altLang="ja-JP" dirty="0"/>
              <a:t>while</a:t>
            </a:r>
            <a:r>
              <a:rPr lang="ja-JP" altLang="en-US"/>
              <a:t>文</a:t>
            </a:r>
          </a:p>
        </p:txBody>
      </p:sp>
      <p:sp>
        <p:nvSpPr>
          <p:cNvPr id="12" name="スライド番号プレースホルダー 11">
            <a:extLst>
              <a:ext uri="{FF2B5EF4-FFF2-40B4-BE49-F238E27FC236}">
                <a16:creationId xmlns:a16="http://schemas.microsoft.com/office/drawing/2014/main" id="{39091239-10A9-5A4B-95CD-A630AC1C9BED}"/>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40</a:t>
            </a:fld>
            <a:endParaRPr lang="ja-JP" altLang="en-US"/>
          </a:p>
        </p:txBody>
      </p:sp>
      <p:sp>
        <p:nvSpPr>
          <p:cNvPr id="5" name="正方形/長方形 4">
            <a:extLst>
              <a:ext uri="{FF2B5EF4-FFF2-40B4-BE49-F238E27FC236}">
                <a16:creationId xmlns:a16="http://schemas.microsoft.com/office/drawing/2014/main" id="{9C13FC44-C5AE-8E43-9CFD-287AB6EC78A8}"/>
              </a:ext>
            </a:extLst>
          </p:cNvPr>
          <p:cNvSpPr/>
          <p:nvPr/>
        </p:nvSpPr>
        <p:spPr>
          <a:xfrm>
            <a:off x="6714877" y="1371929"/>
            <a:ext cx="5098181" cy="2327560"/>
          </a:xfrm>
          <a:prstGeom prst="rect">
            <a:avLst/>
          </a:prstGeom>
          <a:solidFill>
            <a:schemeClr val="bg1">
              <a:lumMod val="75000"/>
              <a:lumOff val="25000"/>
            </a:schemeClr>
          </a:solidFill>
        </p:spPr>
        <p:txBody>
          <a:bodyPr wrap="square">
            <a:spAutoFit/>
          </a:bodyPr>
          <a:lstStyle/>
          <a:p>
            <a:pPr>
              <a:lnSpc>
                <a:spcPct val="150000"/>
              </a:lnSpc>
            </a:pPr>
            <a:r>
              <a:rPr lang="en" altLang="ja-JP" sz="1400" dirty="0">
                <a:solidFill>
                  <a:srgbClr val="C586C0"/>
                </a:solidFill>
                <a:latin typeface="Menlo" panose="020B0609030804020204" pitchFamily="49" charset="0"/>
              </a:rPr>
              <a:t>while</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enemy</a:t>
            </a:r>
            <a:r>
              <a:rPr lang="en" altLang="ja-JP" sz="1400" dirty="0">
                <a:solidFill>
                  <a:srgbClr val="D4D4D4"/>
                </a:solidFill>
                <a:latin typeface="Menlo" panose="020B0609030804020204" pitchFamily="49" charset="0"/>
              </a:rPr>
              <a:t> &gt; </a:t>
            </a:r>
            <a:r>
              <a:rPr lang="en" altLang="ja-JP" sz="1400" dirty="0">
                <a:solidFill>
                  <a:srgbClr val="B5CEA8"/>
                </a:solidFill>
                <a:latin typeface="Menlo" panose="020B0609030804020204" pitchFamily="49" charset="0"/>
              </a:rPr>
              <a:t>0</a:t>
            </a:r>
            <a:r>
              <a:rPr lang="en" altLang="ja-JP" sz="1400" dirty="0">
                <a:solidFill>
                  <a:srgbClr val="D4D4D4"/>
                </a:solidFill>
                <a:latin typeface="Menlo" panose="020B0609030804020204" pitchFamily="49" charset="0"/>
              </a:rPr>
              <a:t>) {</a:t>
            </a:r>
          </a:p>
          <a:p>
            <a:pPr>
              <a:lnSpc>
                <a:spcPct val="150000"/>
              </a:lnSpc>
            </a:pPr>
            <a:r>
              <a:rPr lang="en" altLang="ja-JP" sz="1400" dirty="0">
                <a:solidFill>
                  <a:srgbClr val="9CDCFE"/>
                </a:solidFill>
                <a:latin typeface="Menlo" panose="020B0609030804020204" pitchFamily="49" charset="0"/>
              </a:rPr>
              <a:t>  attack</a:t>
            </a:r>
            <a:r>
              <a:rPr lang="en" altLang="ja-JP" sz="1400" dirty="0">
                <a:solidFill>
                  <a:srgbClr val="D4D4D4"/>
                </a:solidFill>
                <a:latin typeface="Menlo" panose="020B0609030804020204" pitchFamily="49" charset="0"/>
              </a:rPr>
              <a:t> = </a:t>
            </a:r>
            <a:r>
              <a:rPr lang="en" altLang="ja-JP" sz="1400" dirty="0" err="1">
                <a:solidFill>
                  <a:srgbClr val="9CDCFE"/>
                </a:solidFill>
                <a:latin typeface="Menlo" panose="020B0609030804020204" pitchFamily="49" charset="0"/>
              </a:rPr>
              <a:t>Math</a:t>
            </a:r>
            <a:r>
              <a:rPr lang="en" altLang="ja-JP" sz="1400" dirty="0" err="1">
                <a:solidFill>
                  <a:srgbClr val="D4D4D4"/>
                </a:solidFill>
                <a:latin typeface="Menlo" panose="020B0609030804020204" pitchFamily="49" charset="0"/>
              </a:rPr>
              <a:t>.</a:t>
            </a:r>
            <a:r>
              <a:rPr lang="en" altLang="ja-JP" sz="1400" dirty="0" err="1">
                <a:solidFill>
                  <a:srgbClr val="DCDCAA"/>
                </a:solidFill>
                <a:latin typeface="Menlo" panose="020B0609030804020204" pitchFamily="49" charset="0"/>
              </a:rPr>
              <a:t>floor</a:t>
            </a:r>
            <a:r>
              <a:rPr lang="en" altLang="ja-JP" sz="1400" dirty="0">
                <a:solidFill>
                  <a:srgbClr val="D4D4D4"/>
                </a:solidFill>
                <a:latin typeface="Menlo" panose="020B0609030804020204" pitchFamily="49" charset="0"/>
              </a:rPr>
              <a:t>(</a:t>
            </a:r>
            <a:r>
              <a:rPr lang="en" altLang="ja-JP" sz="1400" dirty="0" err="1">
                <a:solidFill>
                  <a:srgbClr val="9CDCFE"/>
                </a:solidFill>
                <a:latin typeface="Menlo" panose="020B0609030804020204" pitchFamily="49" charset="0"/>
              </a:rPr>
              <a:t>Math</a:t>
            </a:r>
            <a:r>
              <a:rPr lang="en" altLang="ja-JP" sz="1400" dirty="0" err="1">
                <a:solidFill>
                  <a:srgbClr val="D4D4D4"/>
                </a:solidFill>
                <a:latin typeface="Menlo" panose="020B0609030804020204" pitchFamily="49" charset="0"/>
              </a:rPr>
              <a:t>.</a:t>
            </a:r>
            <a:r>
              <a:rPr lang="en" altLang="ja-JP" sz="1400" dirty="0" err="1">
                <a:solidFill>
                  <a:srgbClr val="DCDCAA"/>
                </a:solidFill>
                <a:latin typeface="Menlo" panose="020B0609030804020204" pitchFamily="49" charset="0"/>
              </a:rPr>
              <a:t>random</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30</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1</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9CDCFE"/>
                </a:solidFill>
                <a:latin typeface="Menlo" panose="020B0609030804020204" pitchFamily="49" charset="0"/>
              </a:rPr>
              <a:t>  enemy</a:t>
            </a:r>
            <a:r>
              <a:rPr lang="en" altLang="ja-JP" sz="1400" dirty="0">
                <a:solidFill>
                  <a:srgbClr val="D4D4D4"/>
                </a:solidFill>
                <a:latin typeface="Menlo" panose="020B0609030804020204" pitchFamily="49" charset="0"/>
              </a:rPr>
              <a:t> -= </a:t>
            </a:r>
            <a:r>
              <a:rPr lang="en" altLang="ja-JP" sz="1400" dirty="0">
                <a:solidFill>
                  <a:srgbClr val="9CDCFE"/>
                </a:solidFill>
                <a:latin typeface="Menlo" panose="020B0609030804020204" pitchFamily="49" charset="0"/>
              </a:rPr>
              <a:t>attack</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9CDCFE"/>
                </a:solidFill>
                <a:latin typeface="Menlo" panose="020B0609030804020204" pitchFamily="49" charset="0"/>
              </a:rPr>
              <a:t>  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attack</a:t>
            </a:r>
            <a:r>
              <a:rPr lang="en" altLang="ja-JP" sz="1400" dirty="0">
                <a:solidFill>
                  <a:srgbClr val="D4D4D4"/>
                </a:solidFill>
                <a:latin typeface="Menlo" panose="020B0609030804020204" pitchFamily="49" charset="0"/>
              </a:rPr>
              <a:t> + </a:t>
            </a:r>
            <a:r>
              <a:rPr lang="en" altLang="ja-JP" sz="1400" dirty="0">
                <a:solidFill>
                  <a:srgbClr val="CE9178"/>
                </a:solidFill>
                <a:latin typeface="Menlo" panose="020B0609030804020204" pitchFamily="49" charset="0"/>
              </a:rPr>
              <a:t>'</a:t>
            </a:r>
            <a:r>
              <a:rPr lang="ja-JP" altLang="en-US" sz="1400">
                <a:solidFill>
                  <a:srgbClr val="CE9178"/>
                </a:solidFill>
                <a:latin typeface="Menlo" panose="020B0609030804020204" pitchFamily="49" charset="0"/>
              </a:rPr>
              <a:t>のダメージを与えた！</a:t>
            </a:r>
            <a:r>
              <a:rPr lang="en-US" altLang="ja-JP" sz="1400" dirty="0">
                <a:solidFill>
                  <a:srgbClr val="CE9178"/>
                </a:solidFill>
                <a:latin typeface="Menlo" panose="020B0609030804020204" pitchFamily="49" charset="0"/>
              </a:rPr>
              <a:t>'</a:t>
            </a:r>
            <a:r>
              <a:rPr lang="en-US" altLang="ja-JP" sz="1400" dirty="0">
                <a:solidFill>
                  <a:srgbClr val="D4D4D4"/>
                </a:solidFill>
                <a:latin typeface="Menlo" panose="020B0609030804020204" pitchFamily="49" charset="0"/>
              </a:rPr>
              <a:t>);</a:t>
            </a:r>
          </a:p>
          <a:p>
            <a:pPr>
              <a:lnSpc>
                <a:spcPct val="150000"/>
              </a:lnSpc>
            </a:pPr>
            <a:r>
              <a:rPr lang="en" altLang="ja-JP" sz="1400" dirty="0">
                <a:solidFill>
                  <a:srgbClr val="9CDCFE"/>
                </a:solidFill>
                <a:latin typeface="Menlo" panose="020B0609030804020204" pitchFamily="49" charset="0"/>
              </a:rPr>
              <a:t>  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a:t>
            </a:r>
            <a:r>
              <a:rPr lang="ja-JP" altLang="en-US" sz="1400">
                <a:solidFill>
                  <a:srgbClr val="CE9178"/>
                </a:solidFill>
                <a:latin typeface="Menlo" panose="020B0609030804020204" pitchFamily="49" charset="0"/>
              </a:rPr>
              <a:t>敵の残り</a:t>
            </a:r>
            <a:r>
              <a:rPr lang="en" altLang="ja-JP" sz="1400" dirty="0">
                <a:solidFill>
                  <a:srgbClr val="CE9178"/>
                </a:solidFill>
                <a:latin typeface="Menlo" panose="020B0609030804020204" pitchFamily="49" charset="0"/>
              </a:rPr>
              <a:t>HP</a:t>
            </a:r>
            <a:r>
              <a:rPr lang="ja-JP" altLang="en-US" sz="1400">
                <a:solidFill>
                  <a:srgbClr val="CE9178"/>
                </a:solidFill>
                <a:latin typeface="Menlo" panose="020B0609030804020204" pitchFamily="49" charset="0"/>
              </a:rPr>
              <a:t>は</a:t>
            </a:r>
            <a:r>
              <a:rPr lang="en-US" altLang="ja-JP" sz="1400" dirty="0">
                <a:solidFill>
                  <a:srgbClr val="CE9178"/>
                </a:solidFill>
                <a:latin typeface="Menlo" panose="020B0609030804020204" pitchFamily="49" charset="0"/>
              </a:rPr>
              <a:t>'</a:t>
            </a:r>
            <a:r>
              <a:rPr lang="ja-JP" altLang="en-US" sz="1400">
                <a:solidFill>
                  <a:srgbClr val="D4D4D4"/>
                </a:solidFill>
                <a:latin typeface="Menlo" panose="020B0609030804020204" pitchFamily="49" charset="0"/>
              </a:rPr>
              <a:t> </a:t>
            </a:r>
            <a:r>
              <a:rPr lang="en-US"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enemy</a:t>
            </a: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D4D4D4"/>
                </a:solidFill>
                <a:latin typeface="Menlo" panose="020B0609030804020204" pitchFamily="49" charset="0"/>
              </a:rPr>
              <a:t>}</a:t>
            </a:r>
          </a:p>
          <a:p>
            <a:pPr>
              <a:lnSpc>
                <a:spcPct val="150000"/>
              </a:lnSpc>
            </a:pPr>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CE9178"/>
                </a:solidFill>
                <a:latin typeface="Menlo" panose="020B0609030804020204" pitchFamily="49" charset="0"/>
              </a:rPr>
              <a:t>'</a:t>
            </a:r>
            <a:r>
              <a:rPr lang="ja-JP" altLang="en-US" sz="1400">
                <a:solidFill>
                  <a:srgbClr val="CE9178"/>
                </a:solidFill>
                <a:latin typeface="Menlo" panose="020B0609030804020204" pitchFamily="49" charset="0"/>
              </a:rPr>
              <a:t>敵を倒した！</a:t>
            </a:r>
            <a:r>
              <a:rPr lang="en-US" altLang="ja-JP" sz="1400" dirty="0">
                <a:solidFill>
                  <a:srgbClr val="CE9178"/>
                </a:solidFill>
                <a:latin typeface="Menlo" panose="020B0609030804020204" pitchFamily="49" charset="0"/>
              </a:rPr>
              <a:t>'</a:t>
            </a:r>
            <a:r>
              <a:rPr lang="en-US" altLang="ja-JP" sz="1400" dirty="0">
                <a:solidFill>
                  <a:srgbClr val="D4D4D4"/>
                </a:solidFill>
                <a:latin typeface="Menlo" panose="020B0609030804020204" pitchFamily="49" charset="0"/>
              </a:rPr>
              <a:t>);</a:t>
            </a:r>
            <a:endParaRPr lang="en-US" altLang="ja-JP"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8190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43FF9F11-1C46-8641-83D8-B724D1530FB0}"/>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49" y="1314449"/>
            <a:ext cx="11496676" cy="5188454"/>
          </a:xfrm>
        </p:spPr>
        <p:txBody>
          <a:bodyPr>
            <a:noAutofit/>
          </a:bodyPr>
          <a:lstStyle/>
          <a:p>
            <a:r>
              <a:rPr lang="en-US" altLang="ja-JP" dirty="0"/>
              <a:t>for</a:t>
            </a:r>
            <a:r>
              <a:rPr lang="ja-JP" altLang="en-US" dirty="0"/>
              <a:t>文</a:t>
            </a:r>
            <a:r>
              <a:rPr lang="en-US" altLang="ja-JP" dirty="0"/>
              <a:t>/forEach</a:t>
            </a:r>
            <a:r>
              <a:rPr lang="ja-JP" altLang="en-US" dirty="0"/>
              <a:t>文と</a:t>
            </a:r>
            <a:r>
              <a:rPr lang="en-US" altLang="ja-JP" dirty="0"/>
              <a:t>while</a:t>
            </a:r>
            <a:r>
              <a:rPr lang="ja-JP" altLang="en-US" dirty="0"/>
              <a:t>文はどちらがいいか</a:t>
            </a:r>
            <a:endParaRPr lang="en-US" altLang="ja-JP" dirty="0"/>
          </a:p>
          <a:p>
            <a:pPr lvl="1"/>
            <a:r>
              <a:rPr lang="ja-JP" altLang="en-US" dirty="0"/>
              <a:t>プログラミングは、同じ事に対し色々な書き方ができる事が多い</a:t>
            </a:r>
            <a:endParaRPr lang="en-US" altLang="ja-JP" dirty="0"/>
          </a:p>
          <a:p>
            <a:pPr lvl="1"/>
            <a:r>
              <a:rPr lang="ja-JP" altLang="en-US" dirty="0"/>
              <a:t>基本的には自分の意図に最も近い記述で構わない</a:t>
            </a:r>
            <a:endParaRPr lang="en-US" altLang="ja-JP" dirty="0"/>
          </a:p>
          <a:p>
            <a:pPr lvl="1"/>
            <a:endParaRPr lang="en-US" altLang="ja-JP" dirty="0"/>
          </a:p>
          <a:p>
            <a:r>
              <a:rPr lang="ja-JP" altLang="en-US" dirty="0"/>
              <a:t>一般的には以下のように使い分けされる</a:t>
            </a:r>
            <a:endParaRPr lang="en-US" altLang="ja-JP" dirty="0"/>
          </a:p>
          <a:p>
            <a:pPr lvl="1"/>
            <a:r>
              <a:rPr lang="en-US" altLang="ja-JP" dirty="0"/>
              <a:t>for</a:t>
            </a:r>
            <a:r>
              <a:rPr lang="ja-JP" altLang="en-US" dirty="0"/>
              <a:t>文</a:t>
            </a:r>
            <a:r>
              <a:rPr lang="en-US" altLang="ja-JP" dirty="0"/>
              <a:t>/forEach</a:t>
            </a:r>
            <a:r>
              <a:rPr lang="ja-JP" altLang="en-US" dirty="0"/>
              <a:t>文：回数が決まっているループ</a:t>
            </a:r>
          </a:p>
          <a:p>
            <a:pPr lvl="1"/>
            <a:r>
              <a:rPr lang="en-US" altLang="ja-JP" dirty="0"/>
              <a:t>while</a:t>
            </a:r>
            <a:r>
              <a:rPr lang="ja-JP" altLang="en-US" dirty="0"/>
              <a:t>文：実行してみるまで回数が分からないループ</a:t>
            </a:r>
            <a:endParaRPr lang="en-US" altLang="ja-JP" dirty="0"/>
          </a:p>
          <a:p>
            <a:pPr lvl="2"/>
            <a:r>
              <a:rPr lang="ja-JP" altLang="en-US" dirty="0"/>
              <a:t>例：</a:t>
            </a:r>
            <a:r>
              <a:rPr lang="en-US" altLang="ja-JP" dirty="0"/>
              <a:t>RPG</a:t>
            </a:r>
            <a:r>
              <a:rPr lang="ja-JP" altLang="en-US" dirty="0"/>
              <a:t>ゲームにおけるターン制バトルのターン数など</a:t>
            </a:r>
            <a:endParaRPr lang="en-US" altLang="ja-JP" dirty="0"/>
          </a:p>
          <a:p>
            <a:pPr lvl="1"/>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dirty="0"/>
              <a:t>補足）</a:t>
            </a:r>
            <a:r>
              <a:rPr lang="en-US" altLang="ja-JP" dirty="0"/>
              <a:t>while</a:t>
            </a:r>
            <a:r>
              <a:rPr lang="ja-JP" altLang="en-US" dirty="0"/>
              <a:t>文の特徴</a:t>
            </a:r>
          </a:p>
        </p:txBody>
      </p:sp>
      <p:sp>
        <p:nvSpPr>
          <p:cNvPr id="9" name="スライド番号プレースホルダー 8">
            <a:extLst>
              <a:ext uri="{FF2B5EF4-FFF2-40B4-BE49-F238E27FC236}">
                <a16:creationId xmlns:a16="http://schemas.microsoft.com/office/drawing/2014/main" id="{A4E6601D-D132-3440-893A-F810510C260C}"/>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41</a:t>
            </a:fld>
            <a:endParaRPr lang="ja-JP" altLang="en-US"/>
          </a:p>
        </p:txBody>
      </p:sp>
    </p:spTree>
    <p:extLst>
      <p:ext uri="{BB962C8B-B14F-4D97-AF65-F5344CB8AC3E}">
        <p14:creationId xmlns:p14="http://schemas.microsoft.com/office/powerpoint/2010/main" val="301500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ッター プレースホルダー 9">
            <a:extLst>
              <a:ext uri="{FF2B5EF4-FFF2-40B4-BE49-F238E27FC236}">
                <a16:creationId xmlns:a16="http://schemas.microsoft.com/office/drawing/2014/main" id="{005F81FF-CC60-9844-A76A-FF64653650E4}"/>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4" name="コンテンツ プレースホルダー 3"/>
          <p:cNvSpPr>
            <a:spLocks noGrp="1"/>
          </p:cNvSpPr>
          <p:nvPr>
            <p:ph sz="quarter" idx="14"/>
          </p:nvPr>
        </p:nvSpPr>
        <p:spPr/>
        <p:txBody>
          <a:bodyPr>
            <a:normAutofit/>
          </a:bodyPr>
          <a:lstStyle/>
          <a:p>
            <a:r>
              <a:rPr lang="en-US" altLang="ja-JP" sz="2000" b="1" u="sng" dirty="0"/>
              <a:t>filter</a:t>
            </a:r>
            <a:r>
              <a:rPr lang="ja-JP" altLang="en-US" sz="2000" u="sng" dirty="0"/>
              <a:t>：配列の中身全部に対して、特定の条件にマッチする要素で新たな配列を作る</a:t>
            </a:r>
            <a:endParaRPr lang="en-US" altLang="ja-JP" sz="2000" u="sng"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en-US" altLang="ja-JP" sz="2000" b="1" u="sng" dirty="0"/>
              <a:t>map</a:t>
            </a:r>
            <a:r>
              <a:rPr lang="ja-JP" altLang="en-US" sz="2000" u="sng" dirty="0"/>
              <a:t>：配列の中身全部に対して、特定の処理をした要素で新たな配列を作る</a:t>
            </a:r>
            <a:endParaRPr lang="en-US" altLang="ja-JP" sz="2000" u="sng" dirty="0"/>
          </a:p>
        </p:txBody>
      </p:sp>
      <p:sp>
        <p:nvSpPr>
          <p:cNvPr id="2" name="タイトル 1"/>
          <p:cNvSpPr>
            <a:spLocks noGrp="1"/>
          </p:cNvSpPr>
          <p:nvPr>
            <p:ph type="title"/>
          </p:nvPr>
        </p:nvSpPr>
        <p:spPr/>
        <p:txBody>
          <a:bodyPr>
            <a:noAutofit/>
          </a:bodyPr>
          <a:lstStyle/>
          <a:p>
            <a:r>
              <a:rPr lang="ja-JP" altLang="en-US" dirty="0"/>
              <a:t>補足）その他、</a:t>
            </a:r>
            <a:r>
              <a:rPr lang="en-US" altLang="ja-JP" dirty="0"/>
              <a:t>kintone</a:t>
            </a:r>
            <a:r>
              <a:rPr lang="ja-JP" altLang="en-US" dirty="0"/>
              <a:t>でも便利な配列操作</a:t>
            </a:r>
          </a:p>
        </p:txBody>
      </p:sp>
      <p:sp>
        <p:nvSpPr>
          <p:cNvPr id="11" name="スライド番号プレースホルダー 10">
            <a:extLst>
              <a:ext uri="{FF2B5EF4-FFF2-40B4-BE49-F238E27FC236}">
                <a16:creationId xmlns:a16="http://schemas.microsoft.com/office/drawing/2014/main" id="{E4D38C06-A120-3B45-8370-74DE2DA7E1EE}"/>
              </a:ext>
            </a:extLst>
          </p:cNvPr>
          <p:cNvSpPr>
            <a:spLocks noGrp="1"/>
          </p:cNvSpPr>
          <p:nvPr>
            <p:ph type="sldNum" sz="quarter" idx="15"/>
          </p:nvPr>
        </p:nvSpPr>
        <p:spPr/>
        <p:txBody>
          <a:bodyPr/>
          <a:lstStyle/>
          <a:p>
            <a:fld id="{D25A7422-5852-4FCB-8C25-D442DB577CD0}" type="slidenum">
              <a:rPr kumimoji="1" lang="ja-JP" altLang="en-US" smtClean="0"/>
              <a:pPr/>
              <a:t>42</a:t>
            </a:fld>
            <a:endParaRPr kumimoji="1" lang="ja-JP" altLang="en-US"/>
          </a:p>
        </p:txBody>
      </p:sp>
      <p:sp useBgFill="1">
        <p:nvSpPr>
          <p:cNvPr id="6" name="テキスト ボックス 5"/>
          <p:cNvSpPr txBox="1"/>
          <p:nvPr/>
        </p:nvSpPr>
        <p:spPr>
          <a:xfrm>
            <a:off x="1297914" y="5997673"/>
            <a:ext cx="5481371" cy="430887"/>
          </a:xfrm>
          <a:prstGeom prst="rect">
            <a:avLst/>
          </a:prstGeom>
        </p:spPr>
        <p:txBody>
          <a:bodyPr wrap="square" rtlCol="0">
            <a:spAutoFit/>
          </a:bodyPr>
          <a:lstStyle/>
          <a:p>
            <a:r>
              <a:rPr kumimoji="1" lang="ja-JP" altLang="en-US" sz="1100" dirty="0">
                <a:solidFill>
                  <a:schemeClr val="bg1">
                    <a:lumMod val="75000"/>
                    <a:lumOff val="25000"/>
                  </a:schemeClr>
                </a:solidFill>
                <a:latin typeface="+mn-ea"/>
              </a:rPr>
              <a:t>▼</a:t>
            </a:r>
            <a:r>
              <a:rPr lang="ja-JP" altLang="en-US" sz="1100" dirty="0">
                <a:solidFill>
                  <a:schemeClr val="bg1">
                    <a:lumMod val="75000"/>
                    <a:lumOff val="25000"/>
                  </a:schemeClr>
                </a:solidFill>
                <a:latin typeface="+mn-ea"/>
              </a:rPr>
              <a:t> </a:t>
            </a:r>
            <a:r>
              <a:rPr lang="en-US" altLang="ja-JP" sz="1100" dirty="0">
                <a:solidFill>
                  <a:schemeClr val="bg1">
                    <a:lumMod val="75000"/>
                    <a:lumOff val="25000"/>
                  </a:schemeClr>
                </a:solidFill>
                <a:latin typeface="+mn-ea"/>
              </a:rPr>
              <a:t>forEach, map, filter</a:t>
            </a:r>
            <a:r>
              <a:rPr lang="ja-JP" altLang="en-US" sz="1100" dirty="0">
                <a:solidFill>
                  <a:schemeClr val="bg1">
                    <a:lumMod val="75000"/>
                    <a:lumOff val="25000"/>
                  </a:schemeClr>
                </a:solidFill>
                <a:latin typeface="+mn-ea"/>
              </a:rPr>
              <a:t>などをつかって</a:t>
            </a:r>
            <a:r>
              <a:rPr lang="en-US" altLang="ja-JP" sz="1100" dirty="0">
                <a:solidFill>
                  <a:schemeClr val="bg1">
                    <a:lumMod val="75000"/>
                    <a:lumOff val="25000"/>
                  </a:schemeClr>
                </a:solidFill>
                <a:latin typeface="+mn-ea"/>
              </a:rPr>
              <a:t>kintone</a:t>
            </a:r>
            <a:r>
              <a:rPr lang="ja-JP" altLang="en-US" sz="1100" dirty="0">
                <a:solidFill>
                  <a:schemeClr val="bg1">
                    <a:lumMod val="75000"/>
                    <a:lumOff val="25000"/>
                  </a:schemeClr>
                </a:solidFill>
                <a:latin typeface="+mn-ea"/>
              </a:rPr>
              <a:t>の</a:t>
            </a:r>
            <a:r>
              <a:rPr lang="en-US" altLang="ja-JP" sz="1100" dirty="0">
                <a:solidFill>
                  <a:schemeClr val="bg1">
                    <a:lumMod val="75000"/>
                    <a:lumOff val="25000"/>
                  </a:schemeClr>
                </a:solidFill>
                <a:latin typeface="+mn-ea"/>
              </a:rPr>
              <a:t>records</a:t>
            </a:r>
            <a:r>
              <a:rPr lang="ja-JP" altLang="en-US" sz="1100" dirty="0">
                <a:solidFill>
                  <a:schemeClr val="bg1">
                    <a:lumMod val="75000"/>
                    <a:lumOff val="25000"/>
                  </a:schemeClr>
                </a:solidFill>
                <a:latin typeface="+mn-ea"/>
              </a:rPr>
              <a:t>配列をもっと上手に扱う</a:t>
            </a:r>
            <a:endParaRPr lang="en-US" altLang="ja-JP" sz="1100" dirty="0">
              <a:solidFill>
                <a:schemeClr val="bg1">
                  <a:lumMod val="75000"/>
                  <a:lumOff val="25000"/>
                </a:schemeClr>
              </a:solidFill>
              <a:latin typeface="+mn-ea"/>
            </a:endParaRPr>
          </a:p>
          <a:p>
            <a:r>
              <a:rPr kumimoji="1" lang="en-US" altLang="ja-JP" sz="1100" dirty="0">
                <a:latin typeface="+mn-ea"/>
              </a:rPr>
              <a:t> </a:t>
            </a:r>
            <a:r>
              <a:rPr lang="en-US" altLang="ja-JP" sz="1100" dirty="0">
                <a:latin typeface="+mn-ea"/>
                <a:hlinkClick r:id="rId3"/>
              </a:rPr>
              <a:t>http://qiita.com/_muraham/items/f585d5d0f3c65451f093</a:t>
            </a:r>
            <a:endParaRPr lang="en-US" altLang="ja-JP" sz="1100" dirty="0">
              <a:latin typeface="+mn-ea"/>
            </a:endParaRPr>
          </a:p>
        </p:txBody>
      </p:sp>
      <p:grpSp>
        <p:nvGrpSpPr>
          <p:cNvPr id="3" name="グループ化 2">
            <a:extLst>
              <a:ext uri="{FF2B5EF4-FFF2-40B4-BE49-F238E27FC236}">
                <a16:creationId xmlns:a16="http://schemas.microsoft.com/office/drawing/2014/main" id="{9DAE1B0F-6972-C843-B55A-4940CB141734}"/>
              </a:ext>
            </a:extLst>
          </p:cNvPr>
          <p:cNvGrpSpPr/>
          <p:nvPr/>
        </p:nvGrpSpPr>
        <p:grpSpPr>
          <a:xfrm>
            <a:off x="1456320" y="1873988"/>
            <a:ext cx="9706082" cy="1600438"/>
            <a:chOff x="2407539" y="3089981"/>
            <a:chExt cx="9706082" cy="1600438"/>
          </a:xfrm>
        </p:grpSpPr>
        <p:sp>
          <p:nvSpPr>
            <p:cNvPr id="15" name="右矢印 14"/>
            <p:cNvSpPr/>
            <p:nvPr/>
          </p:nvSpPr>
          <p:spPr>
            <a:xfrm>
              <a:off x="6814148" y="3669483"/>
              <a:ext cx="234619" cy="441434"/>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2ECEFD29-E66D-114D-BAEF-46FC77C9FA4C}"/>
                </a:ext>
              </a:extLst>
            </p:cNvPr>
            <p:cNvSpPr/>
            <p:nvPr/>
          </p:nvSpPr>
          <p:spPr>
            <a:xfrm>
              <a:off x="2407539" y="3089981"/>
              <a:ext cx="4233516" cy="1600438"/>
            </a:xfrm>
            <a:prstGeom prst="rect">
              <a:avLst/>
            </a:prstGeom>
            <a:solidFill>
              <a:schemeClr val="bg1">
                <a:lumMod val="75000"/>
                <a:lumOff val="25000"/>
              </a:schemeClr>
            </a:solidFill>
          </p:spPr>
          <p:txBody>
            <a:bodyPr wrap="square">
              <a:spAutoFit/>
            </a:bodyPr>
            <a:lstStyle/>
            <a:p>
              <a:r>
                <a:rPr lang="en" altLang="ja-JP" sz="1400" dirty="0">
                  <a:solidFill>
                    <a:srgbClr val="569CD6"/>
                  </a:solidFill>
                  <a:latin typeface="Menlo" panose="020B0609030804020204" pitchFamily="49" charset="0"/>
                </a:rPr>
                <a:t>let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 = [];</a:t>
              </a:r>
            </a:p>
            <a:p>
              <a:r>
                <a:rPr lang="en" altLang="ja-JP" sz="1400" dirty="0">
                  <a:solidFill>
                    <a:srgbClr val="C586C0"/>
                  </a:solidFill>
                  <a:latin typeface="Menlo" panose="020B0609030804020204" pitchFamily="49" charset="0"/>
                </a:rPr>
                <a:t>for</a:t>
              </a:r>
              <a:r>
                <a:rPr lang="en" altLang="ja-JP" sz="1400" dirty="0">
                  <a:solidFill>
                    <a:srgbClr val="D4D4D4"/>
                  </a:solidFill>
                  <a:latin typeface="Menlo" panose="020B0609030804020204" pitchFamily="49" charset="0"/>
                </a:rPr>
                <a:t> (</a:t>
              </a:r>
              <a:r>
                <a:rPr lang="en" altLang="ja-JP" sz="1400" dirty="0">
                  <a:solidFill>
                    <a:srgbClr val="569CD6"/>
                  </a:solidFill>
                  <a:latin typeface="Menlo" panose="020B0609030804020204" pitchFamily="49" charset="0"/>
                </a:rPr>
                <a:t>let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0</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&lt; </a:t>
              </a:r>
              <a:r>
                <a:rPr lang="en" altLang="ja-JP" sz="1400" dirty="0" err="1">
                  <a:solidFill>
                    <a:srgbClr val="9CDCFE"/>
                  </a:solidFill>
                  <a:latin typeface="Menlo" panose="020B0609030804020204" pitchFamily="49" charset="0"/>
                </a:rPr>
                <a:t>arr</a:t>
              </a:r>
              <a:r>
                <a:rPr lang="en" altLang="ja-JP" sz="1400" dirty="0" err="1">
                  <a:solidFill>
                    <a:srgbClr val="D4D4D4"/>
                  </a:solidFill>
                  <a:latin typeface="Menlo" panose="020B0609030804020204" pitchFamily="49" charset="0"/>
                </a:rPr>
                <a:t>.</a:t>
              </a:r>
              <a:r>
                <a:rPr lang="en" altLang="ja-JP" sz="1400" dirty="0" err="1">
                  <a:solidFill>
                    <a:srgbClr val="9CDCFE"/>
                  </a:solidFill>
                  <a:latin typeface="Menlo" panose="020B0609030804020204" pitchFamily="49" charset="0"/>
                </a:rPr>
                <a:t>length</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a:t>
              </a:r>
            </a:p>
            <a:p>
              <a:r>
                <a:rPr lang="ja-JP" altLang="en-US" sz="1400">
                  <a:solidFill>
                    <a:srgbClr val="C586C0"/>
                  </a:solidFill>
                  <a:latin typeface="Menlo" panose="020B0609030804020204" pitchFamily="49" charset="0"/>
                </a:rPr>
                <a:t>  </a:t>
              </a:r>
              <a:r>
                <a:rPr lang="en" altLang="ja-JP" sz="1400" dirty="0">
                  <a:solidFill>
                    <a:srgbClr val="C586C0"/>
                  </a:solidFill>
                  <a:latin typeface="Menlo" panose="020B0609030804020204" pitchFamily="49" charset="0"/>
                </a:rPr>
                <a:t>if</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arr</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&gt; </a:t>
              </a:r>
              <a:r>
                <a:rPr lang="en" altLang="ja-JP" sz="1400" dirty="0">
                  <a:solidFill>
                    <a:srgbClr val="B5CEA8"/>
                  </a:solidFill>
                  <a:latin typeface="Menlo" panose="020B0609030804020204" pitchFamily="49" charset="0"/>
                </a:rPr>
                <a:t>100</a:t>
              </a:r>
              <a:r>
                <a:rPr lang="en" altLang="ja-JP" sz="1400" dirty="0">
                  <a:solidFill>
                    <a:srgbClr val="D4D4D4"/>
                  </a:solidFill>
                  <a:latin typeface="Menlo" panose="020B0609030804020204" pitchFamily="49" charset="0"/>
                </a:rPr>
                <a:t>) {</a:t>
              </a:r>
            </a:p>
            <a:p>
              <a:r>
                <a:rPr lang="ja-JP" altLang="en-US" sz="1400">
                  <a:solidFill>
                    <a:srgbClr val="9CDCFE"/>
                  </a:solidFill>
                  <a:latin typeface="Menlo" panose="020B0609030804020204" pitchFamily="49" charset="0"/>
                </a:rPr>
                <a:t>    </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push</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arr</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a:t>
              </a:r>
            </a:p>
            <a:p>
              <a:r>
                <a:rPr lang="ja-JP" altLang="en-US" sz="1400">
                  <a:solidFill>
                    <a:srgbClr val="D4D4D4"/>
                  </a:solidFill>
                  <a:latin typeface="Menlo" panose="020B0609030804020204" pitchFamily="49" charset="0"/>
                </a:rPr>
                <a:t>  </a:t>
              </a:r>
              <a:r>
                <a:rPr lang="en" altLang="ja-JP" sz="1400" dirty="0">
                  <a:solidFill>
                    <a:srgbClr val="D4D4D4"/>
                  </a:solidFill>
                  <a:latin typeface="Menlo" panose="020B0609030804020204" pitchFamily="49" charset="0"/>
                </a:rPr>
                <a:t>}</a:t>
              </a:r>
            </a:p>
            <a:p>
              <a:r>
                <a:rPr lang="en" altLang="ja-JP" sz="1400" dirty="0">
                  <a:solidFill>
                    <a:srgbClr val="D4D4D4"/>
                  </a:solidFill>
                  <a:latin typeface="Menlo" panose="020B0609030804020204" pitchFamily="49" charset="0"/>
                </a:rPr>
                <a:t>}</a:t>
              </a:r>
            </a:p>
            <a:p>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sp>
          <p:nvSpPr>
            <p:cNvPr id="22" name="正方形/長方形 21">
              <a:extLst>
                <a:ext uri="{FF2B5EF4-FFF2-40B4-BE49-F238E27FC236}">
                  <a16:creationId xmlns:a16="http://schemas.microsoft.com/office/drawing/2014/main" id="{F2C7EA55-4AB0-BE46-8B7B-469AA5EF8333}"/>
                </a:ext>
              </a:extLst>
            </p:cNvPr>
            <p:cNvSpPr/>
            <p:nvPr/>
          </p:nvSpPr>
          <p:spPr>
            <a:xfrm>
              <a:off x="7221860" y="3634381"/>
              <a:ext cx="4891761" cy="523220"/>
            </a:xfrm>
            <a:prstGeom prst="rect">
              <a:avLst/>
            </a:prstGeom>
            <a:solidFill>
              <a:schemeClr val="bg1">
                <a:lumMod val="75000"/>
                <a:lumOff val="25000"/>
              </a:schemeClr>
            </a:solidFill>
          </p:spPr>
          <p:txBody>
            <a:bodyPr wrap="square">
              <a:spAutoFit/>
            </a:bodyPr>
            <a:lstStyle/>
            <a:p>
              <a:r>
                <a:rPr lang="en" altLang="ja-JP" sz="1400" dirty="0">
                  <a:solidFill>
                    <a:srgbClr val="569CD6"/>
                  </a:solidFill>
                  <a:latin typeface="Menlo" panose="020B0609030804020204" pitchFamily="49" charset="0"/>
                </a:rPr>
                <a:t>const</a:t>
              </a:r>
              <a:r>
                <a:rPr lang="en" altLang="ja-JP" sz="1400" dirty="0">
                  <a:solidFill>
                    <a:srgbClr val="D4D4D4"/>
                  </a:solidFill>
                  <a:latin typeface="Menlo" panose="020B0609030804020204" pitchFamily="49" charset="0"/>
                </a:rPr>
                <a:t> </a:t>
              </a:r>
              <a:r>
                <a:rPr lang="en" altLang="ja-JP" sz="1400" dirty="0">
                  <a:solidFill>
                    <a:srgbClr val="4FC1FF"/>
                  </a:solidFill>
                  <a:latin typeface="Menlo" panose="020B0609030804020204" pitchFamily="49" charset="0"/>
                </a:rPr>
                <a:t>result</a:t>
              </a:r>
              <a:r>
                <a:rPr lang="en" altLang="ja-JP" sz="1400" dirty="0">
                  <a:solidFill>
                    <a:srgbClr val="D4D4D4"/>
                  </a:solidFill>
                  <a:latin typeface="Menlo" panose="020B0609030804020204" pitchFamily="49" charset="0"/>
                </a:rPr>
                <a:t> = </a:t>
              </a:r>
              <a:r>
                <a:rPr lang="en" altLang="ja-JP" sz="1400" dirty="0" err="1">
                  <a:solidFill>
                    <a:srgbClr val="9CDCFE"/>
                  </a:solidFill>
                  <a:latin typeface="Menlo" panose="020B0609030804020204" pitchFamily="49" charset="0"/>
                </a:rPr>
                <a:t>arr</a:t>
              </a:r>
              <a:r>
                <a:rPr lang="en" altLang="ja-JP" sz="1400" dirty="0" err="1">
                  <a:solidFill>
                    <a:srgbClr val="D4D4D4"/>
                  </a:solidFill>
                  <a:latin typeface="Menlo" panose="020B0609030804020204" pitchFamily="49" charset="0"/>
                </a:rPr>
                <a:t>.</a:t>
              </a:r>
              <a:r>
                <a:rPr lang="en" altLang="ja-JP" sz="1400" dirty="0" err="1">
                  <a:solidFill>
                    <a:srgbClr val="DCDCAA"/>
                  </a:solidFill>
                  <a:latin typeface="Menlo" panose="020B0609030804020204" pitchFamily="49" charset="0"/>
                </a:rPr>
                <a:t>filter</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val</a:t>
              </a:r>
              <a:r>
                <a:rPr lang="en" altLang="ja-JP" sz="1400" dirty="0">
                  <a:solidFill>
                    <a:srgbClr val="D4D4D4"/>
                  </a:solidFill>
                  <a:latin typeface="Menlo" panose="020B0609030804020204" pitchFamily="49" charset="0"/>
                </a:rPr>
                <a:t> </a:t>
              </a:r>
              <a:r>
                <a:rPr lang="en" altLang="ja-JP" sz="1400" dirty="0">
                  <a:solidFill>
                    <a:srgbClr val="569CD6"/>
                  </a:solidFill>
                  <a:latin typeface="Menlo" panose="020B0609030804020204" pitchFamily="49" charset="0"/>
                </a:rPr>
                <a:t>=&gt;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val</a:t>
              </a:r>
              <a:r>
                <a:rPr lang="en" altLang="ja-JP" sz="1400" dirty="0">
                  <a:solidFill>
                    <a:srgbClr val="D4D4D4"/>
                  </a:solidFill>
                  <a:latin typeface="Menlo" panose="020B0609030804020204" pitchFamily="49" charset="0"/>
                </a:rPr>
                <a:t> &gt; </a:t>
              </a:r>
              <a:r>
                <a:rPr lang="en" altLang="ja-JP" sz="1400" dirty="0">
                  <a:solidFill>
                    <a:srgbClr val="B5CEA8"/>
                  </a:solidFill>
                  <a:latin typeface="Menlo" panose="020B0609030804020204" pitchFamily="49" charset="0"/>
                </a:rPr>
                <a:t>100</a:t>
              </a:r>
              <a:r>
                <a:rPr lang="en" altLang="ja-JP" sz="1400" dirty="0">
                  <a:solidFill>
                    <a:srgbClr val="D4D4D4"/>
                  </a:solidFill>
                  <a:latin typeface="Menlo" panose="020B0609030804020204" pitchFamily="49" charset="0"/>
                </a:rPr>
                <a:t>);</a:t>
              </a:r>
            </a:p>
            <a:p>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grpSp>
      <p:grpSp>
        <p:nvGrpSpPr>
          <p:cNvPr id="7" name="グループ化 6">
            <a:extLst>
              <a:ext uri="{FF2B5EF4-FFF2-40B4-BE49-F238E27FC236}">
                <a16:creationId xmlns:a16="http://schemas.microsoft.com/office/drawing/2014/main" id="{5B992674-1C92-204C-83BB-4A5713BDFCA4}"/>
              </a:ext>
            </a:extLst>
          </p:cNvPr>
          <p:cNvGrpSpPr/>
          <p:nvPr/>
        </p:nvGrpSpPr>
        <p:grpSpPr>
          <a:xfrm>
            <a:off x="1456320" y="4612620"/>
            <a:ext cx="9150833" cy="1169551"/>
            <a:chOff x="2407539" y="5228377"/>
            <a:chExt cx="9150833" cy="1169551"/>
          </a:xfrm>
        </p:grpSpPr>
        <p:sp>
          <p:nvSpPr>
            <p:cNvPr id="16" name="右矢印 15"/>
            <p:cNvSpPr/>
            <p:nvPr/>
          </p:nvSpPr>
          <p:spPr>
            <a:xfrm>
              <a:off x="6814149" y="5612804"/>
              <a:ext cx="234619" cy="441434"/>
            </a:xfrm>
            <a:prstGeom prst="rightArrow">
              <a:avLst/>
            </a:prstGeom>
            <a:solidFill>
              <a:srgbClr val="FF99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11E91E6B-A7AC-6E45-AD5A-134031E0ADAD}"/>
                </a:ext>
              </a:extLst>
            </p:cNvPr>
            <p:cNvSpPr/>
            <p:nvPr/>
          </p:nvSpPr>
          <p:spPr>
            <a:xfrm>
              <a:off x="2407539" y="5228377"/>
              <a:ext cx="4233516" cy="1169551"/>
            </a:xfrm>
            <a:prstGeom prst="rect">
              <a:avLst/>
            </a:prstGeom>
            <a:solidFill>
              <a:schemeClr val="bg1">
                <a:lumMod val="75000"/>
                <a:lumOff val="25000"/>
              </a:schemeClr>
            </a:solidFill>
          </p:spPr>
          <p:txBody>
            <a:bodyPr wrap="square">
              <a:spAutoFit/>
            </a:bodyPr>
            <a:lstStyle/>
            <a:p>
              <a:r>
                <a:rPr lang="en" altLang="ja-JP" sz="1400" dirty="0">
                  <a:solidFill>
                    <a:srgbClr val="569CD6"/>
                  </a:solidFill>
                  <a:latin typeface="Menlo" panose="020B0609030804020204" pitchFamily="49" charset="0"/>
                </a:rPr>
                <a:t>let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 = [];</a:t>
              </a:r>
            </a:p>
            <a:p>
              <a:r>
                <a:rPr lang="en" altLang="ja-JP" sz="1400" dirty="0">
                  <a:solidFill>
                    <a:srgbClr val="C586C0"/>
                  </a:solidFill>
                  <a:latin typeface="Menlo" panose="020B0609030804020204" pitchFamily="49" charset="0"/>
                </a:rPr>
                <a:t>for</a:t>
              </a:r>
              <a:r>
                <a:rPr lang="en" altLang="ja-JP" sz="1400" dirty="0">
                  <a:solidFill>
                    <a:srgbClr val="D4D4D4"/>
                  </a:solidFill>
                  <a:latin typeface="Menlo" panose="020B0609030804020204" pitchFamily="49" charset="0"/>
                </a:rPr>
                <a:t> (</a:t>
              </a:r>
              <a:r>
                <a:rPr lang="en" altLang="ja-JP" sz="1400" dirty="0">
                  <a:solidFill>
                    <a:srgbClr val="569CD6"/>
                  </a:solidFill>
                  <a:latin typeface="Menlo" panose="020B0609030804020204" pitchFamily="49" charset="0"/>
                </a:rPr>
                <a:t>let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0</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&lt; </a:t>
              </a:r>
              <a:r>
                <a:rPr lang="en" altLang="ja-JP" sz="1400" dirty="0" err="1">
                  <a:solidFill>
                    <a:srgbClr val="9CDCFE"/>
                  </a:solidFill>
                  <a:latin typeface="Menlo" panose="020B0609030804020204" pitchFamily="49" charset="0"/>
                </a:rPr>
                <a:t>arr</a:t>
              </a:r>
              <a:r>
                <a:rPr lang="en" altLang="ja-JP" sz="1400" dirty="0" err="1">
                  <a:solidFill>
                    <a:srgbClr val="D4D4D4"/>
                  </a:solidFill>
                  <a:latin typeface="Menlo" panose="020B0609030804020204" pitchFamily="49" charset="0"/>
                </a:rPr>
                <a:t>.</a:t>
              </a:r>
              <a:r>
                <a:rPr lang="en" altLang="ja-JP" sz="1400" dirty="0" err="1">
                  <a:solidFill>
                    <a:srgbClr val="9CDCFE"/>
                  </a:solidFill>
                  <a:latin typeface="Menlo" panose="020B0609030804020204" pitchFamily="49" charset="0"/>
                </a:rPr>
                <a:t>length</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a:t>
              </a:r>
            </a:p>
            <a:p>
              <a:r>
                <a:rPr lang="ja-JP" altLang="en-US" sz="1400">
                  <a:solidFill>
                    <a:srgbClr val="9CDCFE"/>
                  </a:solidFill>
                  <a:latin typeface="Menlo" panose="020B0609030804020204" pitchFamily="49" charset="0"/>
                </a:rPr>
                <a:t>  </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push</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arr</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i</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2</a:t>
              </a:r>
              <a:r>
                <a:rPr lang="en" altLang="ja-JP" sz="1400" dirty="0">
                  <a:solidFill>
                    <a:srgbClr val="D4D4D4"/>
                  </a:solidFill>
                  <a:latin typeface="Menlo" panose="020B0609030804020204" pitchFamily="49" charset="0"/>
                </a:rPr>
                <a:t>);</a:t>
              </a:r>
            </a:p>
            <a:p>
              <a:r>
                <a:rPr lang="en" altLang="ja-JP" sz="1400" dirty="0">
                  <a:solidFill>
                    <a:srgbClr val="D4D4D4"/>
                  </a:solidFill>
                  <a:latin typeface="Menlo" panose="020B0609030804020204" pitchFamily="49" charset="0"/>
                </a:rPr>
                <a:t>}</a:t>
              </a:r>
            </a:p>
            <a:p>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sp>
          <p:nvSpPr>
            <p:cNvPr id="24" name="正方形/長方形 23">
              <a:extLst>
                <a:ext uri="{FF2B5EF4-FFF2-40B4-BE49-F238E27FC236}">
                  <a16:creationId xmlns:a16="http://schemas.microsoft.com/office/drawing/2014/main" id="{19713868-412C-FE46-8B5D-BAE667ADA218}"/>
                </a:ext>
              </a:extLst>
            </p:cNvPr>
            <p:cNvSpPr/>
            <p:nvPr/>
          </p:nvSpPr>
          <p:spPr>
            <a:xfrm>
              <a:off x="7221862" y="5551542"/>
              <a:ext cx="4336510" cy="523220"/>
            </a:xfrm>
            <a:prstGeom prst="rect">
              <a:avLst/>
            </a:prstGeom>
            <a:solidFill>
              <a:schemeClr val="bg1">
                <a:lumMod val="75000"/>
                <a:lumOff val="25000"/>
              </a:schemeClr>
            </a:solidFill>
          </p:spPr>
          <p:txBody>
            <a:bodyPr wrap="square">
              <a:spAutoFit/>
            </a:bodyPr>
            <a:lstStyle/>
            <a:p>
              <a:r>
                <a:rPr lang="en" altLang="ja-JP" sz="1400" dirty="0">
                  <a:solidFill>
                    <a:srgbClr val="569CD6"/>
                  </a:solidFill>
                  <a:latin typeface="Menlo" panose="020B0609030804020204" pitchFamily="49" charset="0"/>
                </a:rPr>
                <a:t>const</a:t>
              </a:r>
              <a:r>
                <a:rPr lang="en" altLang="ja-JP" sz="1400" dirty="0">
                  <a:solidFill>
                    <a:srgbClr val="D4D4D4"/>
                  </a:solidFill>
                  <a:latin typeface="Menlo" panose="020B0609030804020204" pitchFamily="49" charset="0"/>
                </a:rPr>
                <a:t> </a:t>
              </a:r>
              <a:r>
                <a:rPr lang="en" altLang="ja-JP" sz="1400" dirty="0">
                  <a:solidFill>
                    <a:srgbClr val="4FC1FF"/>
                  </a:solidFill>
                  <a:latin typeface="Menlo" panose="020B0609030804020204" pitchFamily="49" charset="0"/>
                </a:rPr>
                <a:t>result</a:t>
              </a:r>
              <a:r>
                <a:rPr lang="en" altLang="ja-JP" sz="1400" dirty="0">
                  <a:solidFill>
                    <a:srgbClr val="D4D4D4"/>
                  </a:solidFill>
                  <a:latin typeface="Menlo" panose="020B0609030804020204" pitchFamily="49" charset="0"/>
                </a:rPr>
                <a:t> = </a:t>
              </a:r>
              <a:r>
                <a:rPr lang="en" altLang="ja-JP" sz="1400" dirty="0" err="1">
                  <a:solidFill>
                    <a:srgbClr val="9CDCFE"/>
                  </a:solidFill>
                  <a:latin typeface="Menlo" panose="020B0609030804020204" pitchFamily="49" charset="0"/>
                </a:rPr>
                <a:t>arr</a:t>
              </a:r>
              <a:r>
                <a:rPr lang="en" altLang="ja-JP" sz="1400" dirty="0" err="1">
                  <a:solidFill>
                    <a:srgbClr val="D4D4D4"/>
                  </a:solidFill>
                  <a:latin typeface="Menlo" panose="020B0609030804020204" pitchFamily="49" charset="0"/>
                </a:rPr>
                <a:t>.</a:t>
              </a:r>
              <a:r>
                <a:rPr lang="en" altLang="ja-JP" sz="1400" dirty="0" err="1">
                  <a:solidFill>
                    <a:srgbClr val="DCDCAA"/>
                  </a:solidFill>
                  <a:latin typeface="Menlo" panose="020B0609030804020204" pitchFamily="49" charset="0"/>
                </a:rPr>
                <a:t>map</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val</a:t>
              </a:r>
              <a:r>
                <a:rPr lang="en" altLang="ja-JP" sz="1400" dirty="0">
                  <a:solidFill>
                    <a:srgbClr val="D4D4D4"/>
                  </a:solidFill>
                  <a:latin typeface="Menlo" panose="020B0609030804020204" pitchFamily="49" charset="0"/>
                </a:rPr>
                <a:t> </a:t>
              </a:r>
              <a:r>
                <a:rPr lang="en" altLang="ja-JP" sz="1400" dirty="0">
                  <a:solidFill>
                    <a:srgbClr val="569CD6"/>
                  </a:solidFill>
                  <a:latin typeface="Menlo" panose="020B0609030804020204" pitchFamily="49" charset="0"/>
                </a:rPr>
                <a:t>=&gt;</a:t>
              </a:r>
              <a:r>
                <a:rPr lang="en" altLang="ja-JP" sz="1400" dirty="0">
                  <a:solidFill>
                    <a:srgbClr val="D4D4D4"/>
                  </a:solidFill>
                  <a:latin typeface="Menlo" panose="020B0609030804020204" pitchFamily="49" charset="0"/>
                </a:rPr>
                <a:t> </a:t>
              </a:r>
              <a:r>
                <a:rPr lang="en" altLang="ja-JP" sz="1400" dirty="0">
                  <a:solidFill>
                    <a:srgbClr val="9CDCFE"/>
                  </a:solidFill>
                  <a:latin typeface="Menlo" panose="020B0609030804020204" pitchFamily="49" charset="0"/>
                </a:rPr>
                <a:t>val</a:t>
              </a:r>
              <a:r>
                <a:rPr lang="en" altLang="ja-JP" sz="1400" dirty="0">
                  <a:solidFill>
                    <a:srgbClr val="D4D4D4"/>
                  </a:solidFill>
                  <a:latin typeface="Menlo" panose="020B0609030804020204" pitchFamily="49" charset="0"/>
                </a:rPr>
                <a:t> * </a:t>
              </a:r>
              <a:r>
                <a:rPr lang="en" altLang="ja-JP" sz="1400" dirty="0">
                  <a:solidFill>
                    <a:srgbClr val="B5CEA8"/>
                  </a:solidFill>
                  <a:latin typeface="Menlo" panose="020B0609030804020204" pitchFamily="49" charset="0"/>
                </a:rPr>
                <a:t>2</a:t>
              </a:r>
              <a:r>
                <a:rPr lang="en" altLang="ja-JP" sz="1400" dirty="0">
                  <a:solidFill>
                    <a:srgbClr val="D4D4D4"/>
                  </a:solidFill>
                  <a:latin typeface="Menlo" panose="020B0609030804020204" pitchFamily="49" charset="0"/>
                </a:rPr>
                <a:t>);</a:t>
              </a:r>
            </a:p>
            <a:p>
              <a:r>
                <a:rPr lang="en" altLang="ja-JP" sz="1400" dirty="0">
                  <a:solidFill>
                    <a:srgbClr val="9CDCFE"/>
                  </a:solidFill>
                  <a:latin typeface="Menlo" panose="020B0609030804020204" pitchFamily="49" charset="0"/>
                </a:rPr>
                <a:t>console</a:t>
              </a:r>
              <a:r>
                <a:rPr lang="en" altLang="ja-JP" sz="1400" dirty="0">
                  <a:solidFill>
                    <a:srgbClr val="D4D4D4"/>
                  </a:solidFill>
                  <a:latin typeface="Menlo" panose="020B0609030804020204" pitchFamily="49" charset="0"/>
                </a:rPr>
                <a:t>.</a:t>
              </a:r>
              <a:r>
                <a:rPr lang="en" altLang="ja-JP" sz="1400" dirty="0">
                  <a:solidFill>
                    <a:srgbClr val="DCDCAA"/>
                  </a:solidFill>
                  <a:latin typeface="Menlo" panose="020B0609030804020204" pitchFamily="49" charset="0"/>
                </a:rPr>
                <a:t>log</a:t>
              </a:r>
              <a:r>
                <a:rPr lang="en" altLang="ja-JP" sz="1400" dirty="0">
                  <a:solidFill>
                    <a:srgbClr val="D4D4D4"/>
                  </a:solidFill>
                  <a:latin typeface="Menlo" panose="020B0609030804020204" pitchFamily="49" charset="0"/>
                </a:rPr>
                <a:t>(</a:t>
              </a:r>
              <a:r>
                <a:rPr lang="en" altLang="ja-JP" sz="1400" dirty="0">
                  <a:solidFill>
                    <a:srgbClr val="9CDCFE"/>
                  </a:solidFill>
                  <a:latin typeface="Menlo" panose="020B0609030804020204" pitchFamily="49" charset="0"/>
                </a:rPr>
                <a:t>result</a:t>
              </a:r>
              <a:r>
                <a:rPr lang="en" altLang="ja-JP" sz="1400" dirty="0">
                  <a:solidFill>
                    <a:srgbClr val="D4D4D4"/>
                  </a:solidFill>
                  <a:latin typeface="Menlo" panose="020B0609030804020204" pitchFamily="49" charset="0"/>
                </a:rPr>
                <a:t>);</a:t>
              </a:r>
              <a:endParaRPr lang="en" altLang="ja-JP" sz="1400" b="0" dirty="0">
                <a:solidFill>
                  <a:srgbClr val="D4D4D4"/>
                </a:solidFill>
                <a:effectLst/>
                <a:latin typeface="Menlo" panose="020B0609030804020204" pitchFamily="49" charset="0"/>
              </a:endParaRPr>
            </a:p>
          </p:txBody>
        </p:sp>
      </p:grpSp>
      <p:sp>
        <p:nvSpPr>
          <p:cNvPr id="18" name="テキスト ボックス 17">
            <a:extLst>
              <a:ext uri="{FF2B5EF4-FFF2-40B4-BE49-F238E27FC236}">
                <a16:creationId xmlns:a16="http://schemas.microsoft.com/office/drawing/2014/main" id="{C411B40C-8C3F-5949-8F2D-222CC6932FB4}"/>
              </a:ext>
            </a:extLst>
          </p:cNvPr>
          <p:cNvSpPr txBox="1"/>
          <p:nvPr/>
        </p:nvSpPr>
        <p:spPr>
          <a:xfrm>
            <a:off x="7261593" y="5747067"/>
            <a:ext cx="4759779" cy="769441"/>
          </a:xfrm>
          <a:prstGeom prst="rect">
            <a:avLst/>
          </a:prstGeom>
          <a:ln w="1270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600" dirty="0">
                <a:solidFill>
                  <a:schemeClr val="bg1">
                    <a:lumMod val="75000"/>
                    <a:lumOff val="25000"/>
                  </a:schemeClr>
                </a:solidFill>
                <a:latin typeface="+mn-ea"/>
              </a:rPr>
              <a:t>良い点は、</a:t>
            </a:r>
            <a:endParaRPr lang="en-US" altLang="ja-JP" sz="16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a:t>
            </a:r>
            <a:r>
              <a:rPr lang="ja-JP" altLang="en-US" sz="1400" b="1" dirty="0">
                <a:solidFill>
                  <a:schemeClr val="bg1">
                    <a:lumMod val="75000"/>
                    <a:lumOff val="25000"/>
                  </a:schemeClr>
                </a:solidFill>
                <a:latin typeface="+mn-ea"/>
              </a:rPr>
              <a:t>コードが短く</a:t>
            </a:r>
            <a:r>
              <a:rPr lang="ja-JP" altLang="en-US" sz="1400" dirty="0">
                <a:solidFill>
                  <a:schemeClr val="bg1">
                    <a:lumMod val="75000"/>
                    <a:lumOff val="25000"/>
                  </a:schemeClr>
                </a:solidFill>
                <a:latin typeface="+mn-ea"/>
              </a:rPr>
              <a:t>書ける</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・どんな処理をしているか</a:t>
            </a:r>
            <a:r>
              <a:rPr lang="ja-JP" altLang="en-US" sz="1400" b="1" dirty="0">
                <a:solidFill>
                  <a:schemeClr val="bg1">
                    <a:lumMod val="75000"/>
                    <a:lumOff val="25000"/>
                  </a:schemeClr>
                </a:solidFill>
                <a:latin typeface="+mn-ea"/>
              </a:rPr>
              <a:t>メソッド名</a:t>
            </a:r>
            <a:r>
              <a:rPr lang="ja-JP" altLang="en-US" sz="1400" dirty="0">
                <a:solidFill>
                  <a:schemeClr val="bg1">
                    <a:lumMod val="75000"/>
                    <a:lumOff val="25000"/>
                  </a:schemeClr>
                </a:solidFill>
                <a:latin typeface="+mn-ea"/>
              </a:rPr>
              <a:t>だけで把握できる</a:t>
            </a:r>
            <a:endParaRPr kumimoji="1" lang="ja-JP" altLang="en-US" sz="1200" dirty="0">
              <a:solidFill>
                <a:schemeClr val="bg1">
                  <a:lumMod val="75000"/>
                  <a:lumOff val="25000"/>
                </a:schemeClr>
              </a:solidFill>
              <a:latin typeface="+mn-ea"/>
            </a:endParaRPr>
          </a:p>
        </p:txBody>
      </p:sp>
    </p:spTree>
    <p:extLst>
      <p:ext uri="{BB962C8B-B14F-4D97-AF65-F5344CB8AC3E}">
        <p14:creationId xmlns:p14="http://schemas.microsoft.com/office/powerpoint/2010/main" val="1255956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638FD7E6-5954-A74C-A131-67CF0BCF79E5}"/>
              </a:ext>
            </a:extLst>
          </p:cNvPr>
          <p:cNvSpPr>
            <a:spLocks noGrp="1"/>
          </p:cNvSpPr>
          <p:nvPr>
            <p:ph type="ftr" sz="quarter" idx="13"/>
          </p:nvPr>
        </p:nvSpPr>
        <p:spPr/>
        <p:txBody>
          <a:bodyPr/>
          <a:lstStyle/>
          <a:p>
            <a:r>
              <a:rPr kumimoji="1" lang="en" altLang="ja-JP" dirty="0">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dirty="0"/>
              <a:t>オブジェクトの</a:t>
            </a:r>
            <a:r>
              <a:rPr lang="ja-JP" altLang="en-US" b="1" dirty="0"/>
              <a:t>プロパティ</a:t>
            </a:r>
            <a:r>
              <a:rPr lang="ja-JP" altLang="en-US" dirty="0"/>
              <a:t>を</a:t>
            </a:r>
            <a:r>
              <a:rPr lang="ja-JP" altLang="en-US" b="1" dirty="0"/>
              <a:t>配列</a:t>
            </a:r>
            <a:r>
              <a:rPr lang="ja-JP" altLang="en-US" dirty="0"/>
              <a:t>に</a:t>
            </a:r>
            <a:r>
              <a:rPr lang="ja-JP" altLang="en-US"/>
              <a:t>格納する</a:t>
            </a:r>
            <a:endParaRPr lang="en-US" altLang="ja-JP" dirty="0"/>
          </a:p>
          <a:p>
            <a:pPr marL="358775" lvl="1" indent="0">
              <a:buNone/>
            </a:pPr>
            <a:br>
              <a:rPr lang="en-US" altLang="ja-JP" b="1" dirty="0"/>
            </a:br>
            <a:r>
              <a:rPr lang="en-US" altLang="ja-JP" b="1" dirty="0"/>
              <a:t>	</a:t>
            </a:r>
            <a:r>
              <a:rPr lang="en-US" altLang="ja-JP" b="1" dirty="0" err="1"/>
              <a:t>Object.keys</a:t>
            </a:r>
            <a:r>
              <a:rPr lang="en-US" altLang="ja-JP" b="1" dirty="0"/>
              <a:t>(todo);</a:t>
            </a:r>
            <a:r>
              <a:rPr lang="en-US" altLang="ja-JP" dirty="0"/>
              <a:t>              </a:t>
            </a:r>
            <a:r>
              <a:rPr lang="en-US" altLang="ja-JP" b="1" dirty="0"/>
              <a:t>['due', 'must', 'status']</a:t>
            </a:r>
            <a:endParaRPr lang="en-US" altLang="ja-JP" sz="2400" b="1" dirty="0"/>
          </a:p>
          <a:p>
            <a:pPr marL="0" indent="0">
              <a:buNone/>
            </a:pPr>
            <a:endParaRPr lang="en-US" altLang="ja-JP" dirty="0"/>
          </a:p>
          <a:p>
            <a:pPr marL="0" indent="0">
              <a:buNone/>
            </a:pPr>
            <a:endParaRPr lang="en-US" altLang="ja-JP" dirty="0"/>
          </a:p>
          <a:p>
            <a:pPr marL="0" indent="0">
              <a:buNone/>
            </a:pPr>
            <a:endParaRPr lang="en-US" altLang="ja-JP" dirty="0"/>
          </a:p>
          <a:p>
            <a:r>
              <a:rPr lang="en-US" altLang="ja-JP" dirty="0"/>
              <a:t>forEach</a:t>
            </a:r>
            <a:r>
              <a:rPr lang="ja-JP" altLang="en-US"/>
              <a:t>と</a:t>
            </a:r>
            <a:r>
              <a:rPr lang="ja-JP" altLang="en-US" dirty="0"/>
              <a:t>組み合わせることで、オブジェクトのループ</a:t>
            </a:r>
            <a:r>
              <a:rPr lang="ja-JP" altLang="en-US"/>
              <a:t>も可能</a:t>
            </a:r>
            <a:endParaRPr lang="en-US" altLang="ja-JP" dirty="0"/>
          </a:p>
        </p:txBody>
      </p:sp>
      <p:sp>
        <p:nvSpPr>
          <p:cNvPr id="2" name="タイトル 1"/>
          <p:cNvSpPr>
            <a:spLocks noGrp="1"/>
          </p:cNvSpPr>
          <p:nvPr>
            <p:ph type="title"/>
          </p:nvPr>
        </p:nvSpPr>
        <p:spPr/>
        <p:txBody>
          <a:bodyPr>
            <a:normAutofit/>
          </a:bodyPr>
          <a:lstStyle/>
          <a:p>
            <a:r>
              <a:rPr lang="en-US" altLang="ja-JP" dirty="0"/>
              <a:t>Object.keys()</a:t>
            </a:r>
            <a:endParaRPr lang="ja-JP" altLang="en-US"/>
          </a:p>
        </p:txBody>
      </p:sp>
      <p:sp>
        <p:nvSpPr>
          <p:cNvPr id="10" name="スライド番号プレースホルダー 9">
            <a:extLst>
              <a:ext uri="{FF2B5EF4-FFF2-40B4-BE49-F238E27FC236}">
                <a16:creationId xmlns:a16="http://schemas.microsoft.com/office/drawing/2014/main" id="{EAC520D8-C284-5747-BD3C-D049E97BAE80}"/>
              </a:ext>
            </a:extLst>
          </p:cNvPr>
          <p:cNvSpPr>
            <a:spLocks noGrp="1"/>
          </p:cNvSpPr>
          <p:nvPr>
            <p:ph type="sldNum" sz="quarter" idx="15"/>
          </p:nvPr>
        </p:nvSpPr>
        <p:spPr/>
        <p:txBody>
          <a:bodyPr/>
          <a:lstStyle/>
          <a:p>
            <a:fld id="{D25A7422-5852-4FCB-8C25-D442DB577CD0}" type="slidenum">
              <a:rPr kumimoji="1" lang="ja-JP" altLang="en-US" smtClean="0"/>
              <a:pPr/>
              <a:t>43</a:t>
            </a:fld>
            <a:endParaRPr kumimoji="1" lang="ja-JP" altLang="en-US"/>
          </a:p>
        </p:txBody>
      </p:sp>
      <p:sp>
        <p:nvSpPr>
          <p:cNvPr id="27" name="右矢印 26">
            <a:extLst>
              <a:ext uri="{FF2B5EF4-FFF2-40B4-BE49-F238E27FC236}">
                <a16:creationId xmlns:a16="http://schemas.microsoft.com/office/drawing/2014/main" id="{A3655AE3-BD6E-3A4C-AFC4-D2C3FA315121}"/>
              </a:ext>
            </a:extLst>
          </p:cNvPr>
          <p:cNvSpPr/>
          <p:nvPr/>
        </p:nvSpPr>
        <p:spPr>
          <a:xfrm>
            <a:off x="4349077" y="2071095"/>
            <a:ext cx="418949" cy="369092"/>
          </a:xfrm>
          <a:prstGeom prst="rightArrow">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3" name="正方形/長方形 2">
            <a:extLst>
              <a:ext uri="{FF2B5EF4-FFF2-40B4-BE49-F238E27FC236}">
                <a16:creationId xmlns:a16="http://schemas.microsoft.com/office/drawing/2014/main" id="{0AD9A2A1-0CA8-7640-9D51-75B0AA91D72B}"/>
              </a:ext>
            </a:extLst>
          </p:cNvPr>
          <p:cNvSpPr/>
          <p:nvPr/>
        </p:nvSpPr>
        <p:spPr>
          <a:xfrm>
            <a:off x="1301077" y="4866830"/>
            <a:ext cx="6096000" cy="1015663"/>
          </a:xfrm>
          <a:prstGeom prst="rect">
            <a:avLst/>
          </a:prstGeom>
        </p:spPr>
        <p:txBody>
          <a:bodyPr>
            <a:spAutoFit/>
          </a:bodyPr>
          <a:lstStyle/>
          <a:p>
            <a:r>
              <a:rPr lang="en-US" altLang="ja-JP" sz="2000" b="1" dirty="0" err="1">
                <a:solidFill>
                  <a:schemeClr val="bg1">
                    <a:lumMod val="75000"/>
                    <a:lumOff val="25000"/>
                  </a:schemeClr>
                </a:solidFill>
                <a:latin typeface="+mn-ea"/>
              </a:rPr>
              <a:t>Object.keys</a:t>
            </a:r>
            <a:r>
              <a:rPr lang="en-US" altLang="ja-JP" sz="2000" b="1" dirty="0">
                <a:solidFill>
                  <a:schemeClr val="bg1">
                    <a:lumMod val="75000"/>
                    <a:lumOff val="25000"/>
                  </a:schemeClr>
                </a:solidFill>
                <a:latin typeface="+mn-ea"/>
              </a:rPr>
              <a:t>(todo).</a:t>
            </a:r>
            <a:r>
              <a:rPr lang="en-US" altLang="ja-JP" sz="2000" b="1" dirty="0" err="1">
                <a:solidFill>
                  <a:schemeClr val="bg1">
                    <a:lumMod val="75000"/>
                    <a:lumOff val="25000"/>
                  </a:schemeClr>
                </a:solidFill>
                <a:latin typeface="+mn-ea"/>
              </a:rPr>
              <a:t>forEach</a:t>
            </a:r>
            <a:r>
              <a:rPr lang="en-US" altLang="ja-JP" sz="2000" b="1" dirty="0">
                <a:solidFill>
                  <a:schemeClr val="bg1">
                    <a:lumMod val="75000"/>
                    <a:lumOff val="25000"/>
                  </a:schemeClr>
                </a:solidFill>
                <a:latin typeface="+mn-ea"/>
              </a:rPr>
              <a:t>( (</a:t>
            </a:r>
            <a:r>
              <a:rPr lang="en-US" altLang="ja-JP" sz="2000" b="1" dirty="0" err="1">
                <a:solidFill>
                  <a:schemeClr val="bg1">
                    <a:lumMod val="75000"/>
                    <a:lumOff val="25000"/>
                  </a:schemeClr>
                </a:solidFill>
                <a:latin typeface="+mn-ea"/>
              </a:rPr>
              <a:t>val</a:t>
            </a:r>
            <a:r>
              <a:rPr lang="en-US" altLang="ja-JP" sz="2000" b="1" dirty="0">
                <a:solidFill>
                  <a:schemeClr val="bg1">
                    <a:lumMod val="75000"/>
                    <a:lumOff val="25000"/>
                  </a:schemeClr>
                </a:solidFill>
                <a:latin typeface="+mn-ea"/>
              </a:rPr>
              <a:t>) =&gt; {</a:t>
            </a:r>
          </a:p>
          <a:p>
            <a:r>
              <a:rPr lang="en-US" altLang="ja-JP" sz="2000" b="1" dirty="0">
                <a:solidFill>
                  <a:schemeClr val="bg1">
                    <a:lumMod val="75000"/>
                    <a:lumOff val="25000"/>
                  </a:schemeClr>
                </a:solidFill>
                <a:latin typeface="+mn-ea"/>
              </a:rPr>
              <a:t>	</a:t>
            </a:r>
            <a:r>
              <a:rPr lang="en-US" altLang="ja-JP" sz="2000" b="1" dirty="0" err="1">
                <a:solidFill>
                  <a:schemeClr val="bg1">
                    <a:lumMod val="75000"/>
                    <a:lumOff val="25000"/>
                  </a:schemeClr>
                </a:solidFill>
                <a:latin typeface="+mn-ea"/>
              </a:rPr>
              <a:t>console.log</a:t>
            </a:r>
            <a:r>
              <a:rPr lang="en-US" altLang="ja-JP" sz="2000" b="1" dirty="0">
                <a:solidFill>
                  <a:schemeClr val="bg1">
                    <a:lumMod val="75000"/>
                    <a:lumOff val="25000"/>
                  </a:schemeClr>
                </a:solidFill>
                <a:latin typeface="+mn-ea"/>
              </a:rPr>
              <a:t>(todo[val]);</a:t>
            </a:r>
          </a:p>
          <a:p>
            <a:r>
              <a:rPr lang="en-US" altLang="ja-JP" sz="2000" b="1" dirty="0">
                <a:solidFill>
                  <a:schemeClr val="bg1">
                    <a:lumMod val="75000"/>
                    <a:lumOff val="25000"/>
                  </a:schemeClr>
                </a:solidFill>
                <a:latin typeface="+mn-ea"/>
              </a:rPr>
              <a:t>});</a:t>
            </a:r>
          </a:p>
        </p:txBody>
      </p:sp>
      <p:sp>
        <p:nvSpPr>
          <p:cNvPr id="5" name="正方形/長方形 4">
            <a:extLst>
              <a:ext uri="{FF2B5EF4-FFF2-40B4-BE49-F238E27FC236}">
                <a16:creationId xmlns:a16="http://schemas.microsoft.com/office/drawing/2014/main" id="{9C67E51E-6891-F745-AD26-FC1726F2F79E}"/>
              </a:ext>
            </a:extLst>
          </p:cNvPr>
          <p:cNvSpPr/>
          <p:nvPr/>
        </p:nvSpPr>
        <p:spPr>
          <a:xfrm>
            <a:off x="7951059" y="5179912"/>
            <a:ext cx="2781531" cy="400110"/>
          </a:xfrm>
          <a:prstGeom prst="rect">
            <a:avLst/>
          </a:prstGeom>
        </p:spPr>
        <p:txBody>
          <a:bodyPr wrap="none">
            <a:spAutoFit/>
          </a:bodyPr>
          <a:lstStyle/>
          <a:p>
            <a:r>
              <a:rPr lang="en-US" altLang="ja-JP" sz="2000" dirty="0">
                <a:solidFill>
                  <a:schemeClr val="bg1">
                    <a:lumMod val="75000"/>
                    <a:lumOff val="25000"/>
                  </a:schemeClr>
                </a:solidFill>
                <a:latin typeface="+mn-ea"/>
              </a:rPr>
              <a:t>'8/2' / '</a:t>
            </a:r>
            <a:r>
              <a:rPr lang="ja-JP" altLang="en-US" sz="2000">
                <a:solidFill>
                  <a:schemeClr val="bg1">
                    <a:lumMod val="75000"/>
                    <a:lumOff val="25000"/>
                  </a:schemeClr>
                </a:solidFill>
                <a:latin typeface="+mn-ea"/>
              </a:rPr>
              <a:t>準備</a:t>
            </a:r>
            <a:r>
              <a:rPr lang="en-US" altLang="ja-JP" sz="2000" dirty="0">
                <a:solidFill>
                  <a:schemeClr val="bg1">
                    <a:lumMod val="75000"/>
                    <a:lumOff val="25000"/>
                  </a:schemeClr>
                </a:solidFill>
                <a:latin typeface="+mn-ea"/>
              </a:rPr>
              <a:t>' / 'done'</a:t>
            </a:r>
            <a:endParaRPr lang="ja-JP" altLang="en-US" sz="2000">
              <a:solidFill>
                <a:schemeClr val="bg1">
                  <a:lumMod val="75000"/>
                  <a:lumOff val="25000"/>
                </a:schemeClr>
              </a:solidFill>
              <a:latin typeface="+mn-ea"/>
            </a:endParaRPr>
          </a:p>
        </p:txBody>
      </p:sp>
      <p:pic>
        <p:nvPicPr>
          <p:cNvPr id="7" name="図 6">
            <a:extLst>
              <a:ext uri="{FF2B5EF4-FFF2-40B4-BE49-F238E27FC236}">
                <a16:creationId xmlns:a16="http://schemas.microsoft.com/office/drawing/2014/main" id="{DA92566A-198B-5541-BFFA-0005B816AD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629" y="1233827"/>
            <a:ext cx="3240222" cy="1769035"/>
          </a:xfrm>
          <a:prstGeom prst="rect">
            <a:avLst/>
          </a:prstGeom>
        </p:spPr>
      </p:pic>
      <p:sp>
        <p:nvSpPr>
          <p:cNvPr id="11" name="右矢印 10">
            <a:extLst>
              <a:ext uri="{FF2B5EF4-FFF2-40B4-BE49-F238E27FC236}">
                <a16:creationId xmlns:a16="http://schemas.microsoft.com/office/drawing/2014/main" id="{5D8CF4F3-72DB-2A4E-B496-AD1AFAB3EADE}"/>
              </a:ext>
            </a:extLst>
          </p:cNvPr>
          <p:cNvSpPr/>
          <p:nvPr/>
        </p:nvSpPr>
        <p:spPr>
          <a:xfrm>
            <a:off x="7369771" y="5174459"/>
            <a:ext cx="418949" cy="369092"/>
          </a:xfrm>
          <a:prstGeom prst="rightArrow">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Tree>
    <p:extLst>
      <p:ext uri="{BB962C8B-B14F-4D97-AF65-F5344CB8AC3E}">
        <p14:creationId xmlns:p14="http://schemas.microsoft.com/office/powerpoint/2010/main" val="2363102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右矢印 10">
            <a:extLst>
              <a:ext uri="{FF2B5EF4-FFF2-40B4-BE49-F238E27FC236}">
                <a16:creationId xmlns:a16="http://schemas.microsoft.com/office/drawing/2014/main" id="{2D9A8DD2-5BB2-C646-990E-887BC1A03B9A}"/>
              </a:ext>
            </a:extLst>
          </p:cNvPr>
          <p:cNvSpPr/>
          <p:nvPr/>
        </p:nvSpPr>
        <p:spPr>
          <a:xfrm>
            <a:off x="4349077" y="2071095"/>
            <a:ext cx="418949" cy="369092"/>
          </a:xfrm>
          <a:prstGeom prst="rightArrow">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pic>
        <p:nvPicPr>
          <p:cNvPr id="9" name="図 8">
            <a:extLst>
              <a:ext uri="{FF2B5EF4-FFF2-40B4-BE49-F238E27FC236}">
                <a16:creationId xmlns:a16="http://schemas.microsoft.com/office/drawing/2014/main" id="{8FD81AB9-DF24-9A4D-842B-09C73E0F1A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09249" y="1231436"/>
            <a:ext cx="3244602" cy="1771426"/>
          </a:xfrm>
          <a:prstGeom prst="rect">
            <a:avLst/>
          </a:prstGeom>
        </p:spPr>
      </p:pic>
      <p:sp>
        <p:nvSpPr>
          <p:cNvPr id="8" name="フッター プレースホルダー 7">
            <a:extLst>
              <a:ext uri="{FF2B5EF4-FFF2-40B4-BE49-F238E27FC236}">
                <a16:creationId xmlns:a16="http://schemas.microsoft.com/office/drawing/2014/main" id="{638FD7E6-5954-A74C-A131-67CF0BCF79E5}"/>
              </a:ext>
            </a:extLst>
          </p:cNvPr>
          <p:cNvSpPr>
            <a:spLocks noGrp="1"/>
          </p:cNvSpPr>
          <p:nvPr>
            <p:ph type="ftr" sz="quarter" idx="13"/>
          </p:nvPr>
        </p:nvSpPr>
        <p:spPr/>
        <p:txBody>
          <a:bodyPr/>
          <a:lstStyle/>
          <a:p>
            <a:r>
              <a:rPr kumimoji="1" lang="en" altLang="ja-JP" dirty="0">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dirty="0"/>
              <a:t>オブジェクトの</a:t>
            </a:r>
            <a:r>
              <a:rPr lang="ja-JP" altLang="en-US" b="1" dirty="0"/>
              <a:t>プロパティの値</a:t>
            </a:r>
            <a:r>
              <a:rPr lang="ja-JP" altLang="en-US" dirty="0"/>
              <a:t>を</a:t>
            </a:r>
            <a:r>
              <a:rPr lang="ja-JP" altLang="en-US" b="1" dirty="0"/>
              <a:t>配列</a:t>
            </a:r>
            <a:r>
              <a:rPr lang="ja-JP" altLang="en-US" dirty="0"/>
              <a:t>に</a:t>
            </a:r>
            <a:r>
              <a:rPr lang="ja-JP" altLang="en-US"/>
              <a:t>格納する</a:t>
            </a:r>
            <a:endParaRPr lang="en-US" altLang="ja-JP" dirty="0"/>
          </a:p>
          <a:p>
            <a:pPr marL="358775" lvl="1" indent="0">
              <a:buNone/>
            </a:pPr>
            <a:br>
              <a:rPr lang="en-US" altLang="ja-JP" b="1" dirty="0"/>
            </a:br>
            <a:r>
              <a:rPr lang="en-US" altLang="ja-JP" b="1" dirty="0"/>
              <a:t>	</a:t>
            </a:r>
            <a:r>
              <a:rPr lang="en-US" altLang="ja-JP" b="1" dirty="0" err="1"/>
              <a:t>Object.values</a:t>
            </a:r>
            <a:r>
              <a:rPr lang="en-US" altLang="ja-JP" b="1" dirty="0"/>
              <a:t>(todo);</a:t>
            </a:r>
            <a:r>
              <a:rPr lang="en-US" altLang="ja-JP" dirty="0"/>
              <a:t>           </a:t>
            </a:r>
            <a:r>
              <a:rPr lang="en-US" altLang="ja-JP" b="1" dirty="0"/>
              <a:t>['</a:t>
            </a:r>
            <a:r>
              <a:rPr lang="ja-JP" altLang="en-US" b="1" dirty="0"/>
              <a:t>準備</a:t>
            </a:r>
            <a:r>
              <a:rPr lang="en-US" altLang="ja-JP" b="1" dirty="0"/>
              <a:t>', '8/2', 'done']</a:t>
            </a:r>
            <a:endParaRPr lang="en-US" altLang="ja-JP" sz="2400" b="1" dirty="0"/>
          </a:p>
          <a:p>
            <a:pPr marL="0" indent="0">
              <a:buNone/>
            </a:pPr>
            <a:endParaRPr lang="en-US" altLang="ja-JP" dirty="0"/>
          </a:p>
          <a:p>
            <a:pPr marL="0" indent="0">
              <a:buNone/>
            </a:pPr>
            <a:endParaRPr lang="en-US" altLang="ja-JP" dirty="0"/>
          </a:p>
          <a:p>
            <a:pPr marL="0" indent="0">
              <a:buNone/>
            </a:pPr>
            <a:endParaRPr lang="en-US" altLang="ja-JP" dirty="0"/>
          </a:p>
          <a:p>
            <a:r>
              <a:rPr lang="en-US" altLang="ja-JP" dirty="0"/>
              <a:t>forEach</a:t>
            </a:r>
            <a:r>
              <a:rPr lang="ja-JP" altLang="en-US"/>
              <a:t>と</a:t>
            </a:r>
            <a:r>
              <a:rPr lang="ja-JP" altLang="en-US" dirty="0"/>
              <a:t>組み合わせることで、オブジェクトのループ</a:t>
            </a:r>
            <a:r>
              <a:rPr lang="ja-JP" altLang="en-US"/>
              <a:t>も可能</a:t>
            </a:r>
            <a:endParaRPr lang="en-US" altLang="ja-JP" dirty="0"/>
          </a:p>
        </p:txBody>
      </p:sp>
      <p:sp>
        <p:nvSpPr>
          <p:cNvPr id="2" name="タイトル 1"/>
          <p:cNvSpPr>
            <a:spLocks noGrp="1"/>
          </p:cNvSpPr>
          <p:nvPr>
            <p:ph type="title"/>
          </p:nvPr>
        </p:nvSpPr>
        <p:spPr/>
        <p:txBody>
          <a:bodyPr>
            <a:normAutofit/>
          </a:bodyPr>
          <a:lstStyle/>
          <a:p>
            <a:r>
              <a:rPr lang="en-US" altLang="ja-JP" dirty="0"/>
              <a:t>Object.values()</a:t>
            </a:r>
            <a:endParaRPr lang="ja-JP" altLang="en-US"/>
          </a:p>
        </p:txBody>
      </p:sp>
      <p:sp>
        <p:nvSpPr>
          <p:cNvPr id="10" name="スライド番号プレースホルダー 9">
            <a:extLst>
              <a:ext uri="{FF2B5EF4-FFF2-40B4-BE49-F238E27FC236}">
                <a16:creationId xmlns:a16="http://schemas.microsoft.com/office/drawing/2014/main" id="{EAC520D8-C284-5747-BD3C-D049E97BAE80}"/>
              </a:ext>
            </a:extLst>
          </p:cNvPr>
          <p:cNvSpPr>
            <a:spLocks noGrp="1"/>
          </p:cNvSpPr>
          <p:nvPr>
            <p:ph type="sldNum" sz="quarter" idx="15"/>
          </p:nvPr>
        </p:nvSpPr>
        <p:spPr/>
        <p:txBody>
          <a:bodyPr/>
          <a:lstStyle/>
          <a:p>
            <a:fld id="{D25A7422-5852-4FCB-8C25-D442DB577CD0}" type="slidenum">
              <a:rPr kumimoji="1" lang="ja-JP" altLang="en-US" smtClean="0"/>
              <a:pPr/>
              <a:t>44</a:t>
            </a:fld>
            <a:endParaRPr kumimoji="1" lang="ja-JP" altLang="en-US"/>
          </a:p>
        </p:txBody>
      </p:sp>
      <p:sp>
        <p:nvSpPr>
          <p:cNvPr id="3" name="正方形/長方形 2">
            <a:extLst>
              <a:ext uri="{FF2B5EF4-FFF2-40B4-BE49-F238E27FC236}">
                <a16:creationId xmlns:a16="http://schemas.microsoft.com/office/drawing/2014/main" id="{0AD9A2A1-0CA8-7640-9D51-75B0AA91D72B}"/>
              </a:ext>
            </a:extLst>
          </p:cNvPr>
          <p:cNvSpPr/>
          <p:nvPr/>
        </p:nvSpPr>
        <p:spPr>
          <a:xfrm>
            <a:off x="1301077" y="4856073"/>
            <a:ext cx="6096000" cy="1015663"/>
          </a:xfrm>
          <a:prstGeom prst="rect">
            <a:avLst/>
          </a:prstGeom>
        </p:spPr>
        <p:txBody>
          <a:bodyPr>
            <a:spAutoFit/>
          </a:bodyPr>
          <a:lstStyle/>
          <a:p>
            <a:r>
              <a:rPr lang="en-US" altLang="ja-JP" sz="2000" b="1" dirty="0" err="1">
                <a:solidFill>
                  <a:schemeClr val="bg1">
                    <a:lumMod val="75000"/>
                    <a:lumOff val="25000"/>
                  </a:schemeClr>
                </a:solidFill>
                <a:latin typeface="+mn-ea"/>
              </a:rPr>
              <a:t>Object.values</a:t>
            </a:r>
            <a:r>
              <a:rPr lang="en-US" altLang="ja-JP" sz="2000" b="1" dirty="0">
                <a:solidFill>
                  <a:schemeClr val="bg1">
                    <a:lumMod val="75000"/>
                    <a:lumOff val="25000"/>
                  </a:schemeClr>
                </a:solidFill>
                <a:latin typeface="+mn-ea"/>
              </a:rPr>
              <a:t>(todo).</a:t>
            </a:r>
            <a:r>
              <a:rPr lang="en-US" altLang="ja-JP" sz="2000" b="1" dirty="0" err="1">
                <a:solidFill>
                  <a:schemeClr val="bg1">
                    <a:lumMod val="75000"/>
                    <a:lumOff val="25000"/>
                  </a:schemeClr>
                </a:solidFill>
                <a:latin typeface="+mn-ea"/>
              </a:rPr>
              <a:t>forEach</a:t>
            </a:r>
            <a:r>
              <a:rPr lang="en-US" altLang="ja-JP" sz="2000" b="1" dirty="0">
                <a:solidFill>
                  <a:schemeClr val="bg1">
                    <a:lumMod val="75000"/>
                    <a:lumOff val="25000"/>
                  </a:schemeClr>
                </a:solidFill>
                <a:latin typeface="+mn-ea"/>
              </a:rPr>
              <a:t>( (</a:t>
            </a:r>
            <a:r>
              <a:rPr lang="en-US" altLang="ja-JP" sz="2000" b="1" dirty="0" err="1">
                <a:solidFill>
                  <a:schemeClr val="bg1">
                    <a:lumMod val="75000"/>
                    <a:lumOff val="25000"/>
                  </a:schemeClr>
                </a:solidFill>
                <a:latin typeface="+mn-ea"/>
              </a:rPr>
              <a:t>val</a:t>
            </a:r>
            <a:r>
              <a:rPr lang="en-US" altLang="ja-JP" sz="2000" b="1" dirty="0">
                <a:solidFill>
                  <a:schemeClr val="bg1">
                    <a:lumMod val="75000"/>
                    <a:lumOff val="25000"/>
                  </a:schemeClr>
                </a:solidFill>
                <a:latin typeface="+mn-ea"/>
              </a:rPr>
              <a:t>) =&gt; {</a:t>
            </a:r>
          </a:p>
          <a:p>
            <a:r>
              <a:rPr lang="en-US" altLang="ja-JP" sz="2000" b="1" dirty="0">
                <a:solidFill>
                  <a:schemeClr val="bg1">
                    <a:lumMod val="75000"/>
                    <a:lumOff val="25000"/>
                  </a:schemeClr>
                </a:solidFill>
                <a:latin typeface="+mn-ea"/>
              </a:rPr>
              <a:t>	</a:t>
            </a:r>
            <a:r>
              <a:rPr lang="en-US" altLang="ja-JP" sz="2000" b="1" dirty="0" err="1">
                <a:solidFill>
                  <a:schemeClr val="bg1">
                    <a:lumMod val="75000"/>
                    <a:lumOff val="25000"/>
                  </a:schemeClr>
                </a:solidFill>
                <a:latin typeface="+mn-ea"/>
              </a:rPr>
              <a:t>console.log</a:t>
            </a:r>
            <a:r>
              <a:rPr lang="en-US" altLang="ja-JP" sz="2000" b="1" dirty="0">
                <a:solidFill>
                  <a:schemeClr val="bg1">
                    <a:lumMod val="75000"/>
                    <a:lumOff val="25000"/>
                  </a:schemeClr>
                </a:solidFill>
                <a:latin typeface="+mn-ea"/>
              </a:rPr>
              <a:t>(val);</a:t>
            </a:r>
          </a:p>
          <a:p>
            <a:r>
              <a:rPr lang="en-US" altLang="ja-JP" sz="2000" b="1" dirty="0">
                <a:solidFill>
                  <a:schemeClr val="bg1">
                    <a:lumMod val="75000"/>
                    <a:lumOff val="25000"/>
                  </a:schemeClr>
                </a:solidFill>
                <a:latin typeface="+mn-ea"/>
              </a:rPr>
              <a:t>});</a:t>
            </a:r>
          </a:p>
        </p:txBody>
      </p:sp>
      <p:sp>
        <p:nvSpPr>
          <p:cNvPr id="5" name="正方形/長方形 4">
            <a:extLst>
              <a:ext uri="{FF2B5EF4-FFF2-40B4-BE49-F238E27FC236}">
                <a16:creationId xmlns:a16="http://schemas.microsoft.com/office/drawing/2014/main" id="{9C67E51E-6891-F745-AD26-FC1726F2F79E}"/>
              </a:ext>
            </a:extLst>
          </p:cNvPr>
          <p:cNvSpPr/>
          <p:nvPr/>
        </p:nvSpPr>
        <p:spPr>
          <a:xfrm>
            <a:off x="7951059" y="5169155"/>
            <a:ext cx="2781531" cy="400110"/>
          </a:xfrm>
          <a:prstGeom prst="rect">
            <a:avLst/>
          </a:prstGeom>
        </p:spPr>
        <p:txBody>
          <a:bodyPr wrap="none">
            <a:spAutoFit/>
          </a:bodyPr>
          <a:lstStyle/>
          <a:p>
            <a:r>
              <a:rPr lang="en-US" altLang="ja-JP" sz="2000" dirty="0">
                <a:solidFill>
                  <a:schemeClr val="bg1">
                    <a:lumMod val="75000"/>
                    <a:lumOff val="25000"/>
                  </a:schemeClr>
                </a:solidFill>
                <a:latin typeface="+mn-ea"/>
              </a:rPr>
              <a:t>'8/2' / '</a:t>
            </a:r>
            <a:r>
              <a:rPr lang="ja-JP" altLang="en-US" sz="2000">
                <a:solidFill>
                  <a:schemeClr val="bg1">
                    <a:lumMod val="75000"/>
                    <a:lumOff val="25000"/>
                  </a:schemeClr>
                </a:solidFill>
                <a:latin typeface="+mn-ea"/>
              </a:rPr>
              <a:t>準備</a:t>
            </a:r>
            <a:r>
              <a:rPr lang="en-US" altLang="ja-JP" sz="2000" dirty="0">
                <a:solidFill>
                  <a:schemeClr val="bg1">
                    <a:lumMod val="75000"/>
                    <a:lumOff val="25000"/>
                  </a:schemeClr>
                </a:solidFill>
                <a:latin typeface="+mn-ea"/>
              </a:rPr>
              <a:t>' / 'done'</a:t>
            </a:r>
            <a:endParaRPr lang="ja-JP" altLang="en-US" sz="2000">
              <a:solidFill>
                <a:schemeClr val="bg1">
                  <a:lumMod val="75000"/>
                  <a:lumOff val="25000"/>
                </a:schemeClr>
              </a:solidFill>
              <a:latin typeface="+mn-ea"/>
            </a:endParaRPr>
          </a:p>
        </p:txBody>
      </p:sp>
      <p:sp>
        <p:nvSpPr>
          <p:cNvPr id="12" name="右矢印 11">
            <a:extLst>
              <a:ext uri="{FF2B5EF4-FFF2-40B4-BE49-F238E27FC236}">
                <a16:creationId xmlns:a16="http://schemas.microsoft.com/office/drawing/2014/main" id="{2E96B223-99E2-6749-A239-873F01EA0FB6}"/>
              </a:ext>
            </a:extLst>
          </p:cNvPr>
          <p:cNvSpPr/>
          <p:nvPr/>
        </p:nvSpPr>
        <p:spPr>
          <a:xfrm>
            <a:off x="7369771" y="5174459"/>
            <a:ext cx="418949" cy="369092"/>
          </a:xfrm>
          <a:prstGeom prst="rightArrow">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Tree>
    <p:extLst>
      <p:ext uri="{BB962C8B-B14F-4D97-AF65-F5344CB8AC3E}">
        <p14:creationId xmlns:p14="http://schemas.microsoft.com/office/powerpoint/2010/main" val="2679284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23948AE-FE12-AC45-8B9B-3A5ED9C8DCA0}"/>
              </a:ext>
            </a:extLst>
          </p:cNvPr>
          <p:cNvSpPr/>
          <p:nvPr/>
        </p:nvSpPr>
        <p:spPr>
          <a:xfrm>
            <a:off x="1774414" y="1793937"/>
            <a:ext cx="6096000" cy="2816156"/>
          </a:xfrm>
          <a:prstGeom prst="rect">
            <a:avLst/>
          </a:prstGeom>
        </p:spPr>
        <p:txBody>
          <a:bodyPr>
            <a:spAutoFit/>
          </a:bodyPr>
          <a:lstStyle/>
          <a:p>
            <a:pPr>
              <a:lnSpc>
                <a:spcPct val="150000"/>
              </a:lnSpc>
            </a:pPr>
            <a:r>
              <a:rPr lang="en-US" altLang="ja-JP" sz="2400" b="1" dirty="0">
                <a:solidFill>
                  <a:schemeClr val="bg1">
                    <a:lumMod val="75000"/>
                    <a:lumOff val="25000"/>
                  </a:schemeClr>
                </a:solidFill>
                <a:latin typeface="+mn-ea"/>
              </a:rPr>
              <a:t>const todo = {</a:t>
            </a:r>
          </a:p>
          <a:p>
            <a:pPr>
              <a:lnSpc>
                <a:spcPct val="150000"/>
              </a:lnSpc>
            </a:pPr>
            <a:r>
              <a:rPr lang="en-US" altLang="ja-JP" sz="2400" b="1" dirty="0">
                <a:solidFill>
                  <a:schemeClr val="bg1">
                    <a:lumMod val="75000"/>
                    <a:lumOff val="25000"/>
                  </a:schemeClr>
                </a:solidFill>
                <a:latin typeface="+mn-ea"/>
              </a:rPr>
              <a:t>		must		:	'</a:t>
            </a:r>
            <a:r>
              <a:rPr lang="ja-JP" altLang="en-US" sz="2400" b="1" dirty="0">
                <a:solidFill>
                  <a:schemeClr val="bg1">
                    <a:lumMod val="75000"/>
                    <a:lumOff val="25000"/>
                  </a:schemeClr>
                </a:solidFill>
                <a:latin typeface="+mn-ea"/>
              </a:rPr>
              <a:t>準備</a:t>
            </a:r>
            <a:r>
              <a:rPr lang="en-US" altLang="ja-JP" sz="2400" b="1" dirty="0">
                <a:solidFill>
                  <a:schemeClr val="bg1">
                    <a:lumMod val="75000"/>
                    <a:lumOff val="25000"/>
                  </a:schemeClr>
                </a:solidFill>
                <a:latin typeface="+mn-ea"/>
              </a:rPr>
              <a:t>',</a:t>
            </a:r>
          </a:p>
          <a:p>
            <a:pPr>
              <a:lnSpc>
                <a:spcPct val="150000"/>
              </a:lnSpc>
            </a:pPr>
            <a:r>
              <a:rPr lang="en-US" altLang="ja-JP" sz="2400" b="1" dirty="0">
                <a:solidFill>
                  <a:schemeClr val="bg1">
                    <a:lumMod val="75000"/>
                    <a:lumOff val="25000"/>
                  </a:schemeClr>
                </a:solidFill>
                <a:latin typeface="+mn-ea"/>
              </a:rPr>
              <a:t>		due		: 	'8/2',</a:t>
            </a:r>
          </a:p>
          <a:p>
            <a:pPr>
              <a:lnSpc>
                <a:spcPct val="150000"/>
              </a:lnSpc>
            </a:pPr>
            <a:r>
              <a:rPr lang="en-US" altLang="ja-JP" sz="2400" b="1" dirty="0">
                <a:solidFill>
                  <a:schemeClr val="bg1">
                    <a:lumMod val="75000"/>
                    <a:lumOff val="25000"/>
                  </a:schemeClr>
                </a:solidFill>
                <a:latin typeface="+mn-ea"/>
              </a:rPr>
              <a:t>		status	:	'done'</a:t>
            </a:r>
          </a:p>
          <a:p>
            <a:pPr>
              <a:lnSpc>
                <a:spcPct val="150000"/>
              </a:lnSpc>
            </a:pPr>
            <a:r>
              <a:rPr lang="en-US" altLang="ja-JP" sz="2400" b="1" dirty="0">
                <a:solidFill>
                  <a:schemeClr val="bg1">
                    <a:lumMod val="75000"/>
                    <a:lumOff val="25000"/>
                  </a:schemeClr>
                </a:solidFill>
                <a:latin typeface="+mn-ea"/>
              </a:rPr>
              <a:t>};</a:t>
            </a:r>
          </a:p>
        </p:txBody>
      </p:sp>
      <p:sp>
        <p:nvSpPr>
          <p:cNvPr id="4" name="コンテンツ プレースホルダー 3"/>
          <p:cNvSpPr>
            <a:spLocks noGrp="1"/>
          </p:cNvSpPr>
          <p:nvPr>
            <p:ph sz="quarter" idx="14"/>
          </p:nvPr>
        </p:nvSpPr>
        <p:spPr/>
        <p:txBody>
          <a:bodyPr>
            <a:normAutofit/>
          </a:bodyPr>
          <a:lstStyle/>
          <a:p>
            <a:r>
              <a:rPr lang="ja-JP" altLang="en-US" dirty="0"/>
              <a:t>オブジェクトの</a:t>
            </a:r>
            <a:r>
              <a:rPr lang="ja-JP" altLang="en-US" b="1" dirty="0">
                <a:solidFill>
                  <a:schemeClr val="accent6"/>
                </a:solidFill>
              </a:rPr>
              <a:t>どちら側</a:t>
            </a:r>
            <a:r>
              <a:rPr lang="ja-JP" altLang="en-US" dirty="0"/>
              <a:t>を配列として取得したいか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r>
              <a:rPr lang="ja-JP" altLang="en-US" dirty="0"/>
              <a:t>よく使うのは</a:t>
            </a:r>
            <a:r>
              <a:rPr lang="en-US" altLang="ja-JP" b="1" dirty="0"/>
              <a:t>Object.keys();</a:t>
            </a:r>
          </a:p>
          <a:p>
            <a:pPr lvl="1"/>
            <a:r>
              <a:rPr lang="ja-JP" altLang="en-US" dirty="0"/>
              <a:t>前ページのやり方を使えば</a:t>
            </a:r>
            <a:r>
              <a:rPr lang="en-US" altLang="ja-JP" dirty="0"/>
              <a:t>values</a:t>
            </a:r>
            <a:r>
              <a:rPr lang="ja-JP" altLang="en-US" dirty="0"/>
              <a:t>側の値も取得可能なため</a:t>
            </a:r>
            <a:endParaRPr lang="en-US" altLang="ja-JP" dirty="0"/>
          </a:p>
          <a:p>
            <a:pPr lvl="1"/>
            <a:endParaRPr lang="en-US" altLang="ja-JP" dirty="0"/>
          </a:p>
          <a:p>
            <a:pPr lvl="1"/>
            <a:endParaRPr lang="en-US" altLang="ja-JP" dirty="0"/>
          </a:p>
        </p:txBody>
      </p:sp>
      <p:sp>
        <p:nvSpPr>
          <p:cNvPr id="6" name="角丸四角形 5">
            <a:extLst>
              <a:ext uri="{FF2B5EF4-FFF2-40B4-BE49-F238E27FC236}">
                <a16:creationId xmlns:a16="http://schemas.microsoft.com/office/drawing/2014/main" id="{B9FB7574-AE55-144D-9A19-58E417099092}"/>
              </a:ext>
            </a:extLst>
          </p:cNvPr>
          <p:cNvSpPr/>
          <p:nvPr/>
        </p:nvSpPr>
        <p:spPr>
          <a:xfrm>
            <a:off x="2485017" y="2441987"/>
            <a:ext cx="1602889" cy="1661334"/>
          </a:xfrm>
          <a:prstGeom prst="roundRect">
            <a:avLst/>
          </a:prstGeom>
          <a:noFill/>
          <a:ln w="19050">
            <a:solidFill>
              <a:schemeClr val="accent2"/>
            </a:solidFill>
          </a:ln>
        </p:spPr>
        <p:txBody>
          <a:bodyPr lIns="90000" rtlCol="0" anchor="ctr">
            <a:noAutofit/>
          </a:bodyPr>
          <a:lstStyle/>
          <a:p>
            <a:pPr algn="l"/>
            <a:endParaRPr kumimoji="1" lang="ja-JP" altLang="en-US" dirty="0">
              <a:solidFill>
                <a:schemeClr val="bg1">
                  <a:lumMod val="75000"/>
                  <a:lumOff val="25000"/>
                </a:schemeClr>
              </a:solidFill>
              <a:latin typeface="+mn-ea"/>
            </a:endParaRPr>
          </a:p>
        </p:txBody>
      </p:sp>
      <p:sp>
        <p:nvSpPr>
          <p:cNvPr id="14" name="角丸四角形 13">
            <a:extLst>
              <a:ext uri="{FF2B5EF4-FFF2-40B4-BE49-F238E27FC236}">
                <a16:creationId xmlns:a16="http://schemas.microsoft.com/office/drawing/2014/main" id="{16CB8E05-53BB-CE41-80EA-7D811847AB8A}"/>
              </a:ext>
            </a:extLst>
          </p:cNvPr>
          <p:cNvSpPr/>
          <p:nvPr/>
        </p:nvSpPr>
        <p:spPr>
          <a:xfrm>
            <a:off x="4376270" y="2422294"/>
            <a:ext cx="1602889" cy="1661334"/>
          </a:xfrm>
          <a:prstGeom prst="roundRect">
            <a:avLst/>
          </a:prstGeom>
          <a:noFill/>
          <a:ln w="19050">
            <a:solidFill>
              <a:schemeClr val="accent5"/>
            </a:solidFill>
          </a:ln>
        </p:spPr>
        <p:txBody>
          <a:bodyPr lIns="90000" rtlCol="0" anchor="ctr">
            <a:noAutofit/>
          </a:bodyPr>
          <a:lstStyle/>
          <a:p>
            <a:pPr algn="l"/>
            <a:endParaRPr kumimoji="1" lang="ja-JP" altLang="en-US" dirty="0">
              <a:solidFill>
                <a:schemeClr val="bg1">
                  <a:lumMod val="75000"/>
                  <a:lumOff val="25000"/>
                </a:schemeClr>
              </a:solidFill>
              <a:latin typeface="+mn-ea"/>
            </a:endParaRPr>
          </a:p>
        </p:txBody>
      </p:sp>
      <p:sp>
        <p:nvSpPr>
          <p:cNvPr id="8" name="フッター プレースホルダー 7">
            <a:extLst>
              <a:ext uri="{FF2B5EF4-FFF2-40B4-BE49-F238E27FC236}">
                <a16:creationId xmlns:a16="http://schemas.microsoft.com/office/drawing/2014/main" id="{638FD7E6-5954-A74C-A131-67CF0BCF79E5}"/>
              </a:ext>
            </a:extLst>
          </p:cNvPr>
          <p:cNvSpPr>
            <a:spLocks noGrp="1"/>
          </p:cNvSpPr>
          <p:nvPr>
            <p:ph type="ftr" sz="quarter" idx="13"/>
          </p:nvPr>
        </p:nvSpPr>
        <p:spPr/>
        <p:txBody>
          <a:bodyPr/>
          <a:lstStyle/>
          <a:p>
            <a:r>
              <a:rPr kumimoji="1" lang="en" altLang="ja-JP" dirty="0">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en-US" altLang="ja-JP" dirty="0"/>
              <a:t>Object.keys()</a:t>
            </a:r>
            <a:r>
              <a:rPr lang="ja-JP" altLang="en-US" dirty="0"/>
              <a:t>と</a:t>
            </a:r>
            <a:r>
              <a:rPr lang="en-US" altLang="ja-JP" dirty="0"/>
              <a:t>Object.values()</a:t>
            </a:r>
            <a:r>
              <a:rPr lang="ja-JP" altLang="en-US" dirty="0"/>
              <a:t>の違い</a:t>
            </a:r>
            <a:endParaRPr lang="ja-JP" altLang="en-US"/>
          </a:p>
        </p:txBody>
      </p:sp>
      <p:sp>
        <p:nvSpPr>
          <p:cNvPr id="10" name="スライド番号プレースホルダー 9">
            <a:extLst>
              <a:ext uri="{FF2B5EF4-FFF2-40B4-BE49-F238E27FC236}">
                <a16:creationId xmlns:a16="http://schemas.microsoft.com/office/drawing/2014/main" id="{EAC520D8-C284-5747-BD3C-D049E97BAE80}"/>
              </a:ext>
            </a:extLst>
          </p:cNvPr>
          <p:cNvSpPr>
            <a:spLocks noGrp="1"/>
          </p:cNvSpPr>
          <p:nvPr>
            <p:ph type="sldNum" sz="quarter" idx="15"/>
          </p:nvPr>
        </p:nvSpPr>
        <p:spPr/>
        <p:txBody>
          <a:bodyPr/>
          <a:lstStyle/>
          <a:p>
            <a:fld id="{D25A7422-5852-4FCB-8C25-D442DB577CD0}" type="slidenum">
              <a:rPr kumimoji="1" lang="ja-JP" altLang="en-US" smtClean="0"/>
              <a:pPr/>
              <a:t>45</a:t>
            </a:fld>
            <a:endParaRPr kumimoji="1" lang="ja-JP" altLang="en-US"/>
          </a:p>
        </p:txBody>
      </p:sp>
      <p:sp>
        <p:nvSpPr>
          <p:cNvPr id="7" name="テキスト ボックス 6">
            <a:extLst>
              <a:ext uri="{FF2B5EF4-FFF2-40B4-BE49-F238E27FC236}">
                <a16:creationId xmlns:a16="http://schemas.microsoft.com/office/drawing/2014/main" id="{3A6DB8CF-3735-4149-8D51-B236C4440A8E}"/>
              </a:ext>
            </a:extLst>
          </p:cNvPr>
          <p:cNvSpPr txBox="1"/>
          <p:nvPr/>
        </p:nvSpPr>
        <p:spPr>
          <a:xfrm>
            <a:off x="2321517" y="4148863"/>
            <a:ext cx="1929887" cy="369332"/>
          </a:xfrm>
          <a:prstGeom prst="rect">
            <a:avLst/>
          </a:prstGeom>
          <a:noFill/>
        </p:spPr>
        <p:txBody>
          <a:bodyPr wrap="none" rtlCol="0">
            <a:spAutoFit/>
          </a:bodyPr>
          <a:lstStyle/>
          <a:p>
            <a:pPr algn="l"/>
            <a:r>
              <a:rPr kumimoji="1" lang="en-US" altLang="ja-JP" b="1">
                <a:solidFill>
                  <a:schemeClr val="accent2"/>
                </a:solidFill>
                <a:latin typeface="+mn-ea"/>
              </a:rPr>
              <a:t>Object.keys();</a:t>
            </a:r>
            <a:endParaRPr kumimoji="1" lang="ja-JP" altLang="en-US" b="1">
              <a:solidFill>
                <a:schemeClr val="accent2"/>
              </a:solidFill>
              <a:latin typeface="+mn-ea"/>
            </a:endParaRPr>
          </a:p>
        </p:txBody>
      </p:sp>
      <p:sp>
        <p:nvSpPr>
          <p:cNvPr id="16" name="テキスト ボックス 15">
            <a:extLst>
              <a:ext uri="{FF2B5EF4-FFF2-40B4-BE49-F238E27FC236}">
                <a16:creationId xmlns:a16="http://schemas.microsoft.com/office/drawing/2014/main" id="{FB81E456-705F-EF45-A4C8-124DBC8779F4}"/>
              </a:ext>
            </a:extLst>
          </p:cNvPr>
          <p:cNvSpPr txBox="1"/>
          <p:nvPr/>
        </p:nvSpPr>
        <p:spPr>
          <a:xfrm>
            <a:off x="4274665" y="4148863"/>
            <a:ext cx="2156744" cy="369332"/>
          </a:xfrm>
          <a:prstGeom prst="rect">
            <a:avLst/>
          </a:prstGeom>
          <a:noFill/>
        </p:spPr>
        <p:txBody>
          <a:bodyPr wrap="none" rtlCol="0">
            <a:spAutoFit/>
          </a:bodyPr>
          <a:lstStyle/>
          <a:p>
            <a:pPr algn="l"/>
            <a:r>
              <a:rPr kumimoji="1" lang="en-US" altLang="ja-JP" b="1">
                <a:solidFill>
                  <a:schemeClr val="accent5"/>
                </a:solidFill>
                <a:latin typeface="+mn-ea"/>
              </a:rPr>
              <a:t>Object.values();</a:t>
            </a:r>
            <a:endParaRPr kumimoji="1" lang="ja-JP" altLang="en-US" b="1">
              <a:solidFill>
                <a:schemeClr val="accent5"/>
              </a:solidFill>
              <a:latin typeface="+mn-ea"/>
            </a:endParaRPr>
          </a:p>
        </p:txBody>
      </p:sp>
    </p:spTree>
    <p:extLst>
      <p:ext uri="{BB962C8B-B14F-4D97-AF65-F5344CB8AC3E}">
        <p14:creationId xmlns:p14="http://schemas.microsoft.com/office/powerpoint/2010/main" val="1734422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ッター プレースホルダー 9">
            <a:extLst>
              <a:ext uri="{FF2B5EF4-FFF2-40B4-BE49-F238E27FC236}">
                <a16:creationId xmlns:a16="http://schemas.microsoft.com/office/drawing/2014/main" id="{9BCFCA26-FAFB-9645-8678-42C643A91C4D}"/>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dirty="0"/>
              <a:t>オブジェクトには</a:t>
            </a:r>
            <a:r>
              <a:rPr lang="ja-JP" altLang="en-US" b="1" dirty="0">
                <a:solidFill>
                  <a:schemeClr val="accent6"/>
                </a:solidFill>
              </a:rPr>
              <a:t>関数</a:t>
            </a:r>
            <a:r>
              <a:rPr lang="ja-JP" altLang="en-US" dirty="0"/>
              <a:t>を入れることも可能！</a:t>
            </a:r>
            <a:endParaRPr lang="en-US" altLang="ja-JP" dirty="0"/>
          </a:p>
          <a:p>
            <a:pPr marL="0" indent="0">
              <a:buNone/>
            </a:pPr>
            <a:r>
              <a:rPr lang="en-US" altLang="ja-JP" sz="2000" dirty="0"/>
              <a:t>	</a:t>
            </a:r>
            <a:r>
              <a:rPr lang="ja-JP" altLang="en-US" sz="2000"/>
              <a:t>例）</a:t>
            </a:r>
            <a:r>
              <a:rPr lang="en-US" altLang="ja-JP" sz="2000" dirty="0"/>
              <a:t>const todo = {</a:t>
            </a:r>
          </a:p>
          <a:p>
            <a:pPr marL="0" indent="0">
              <a:buNone/>
            </a:pPr>
            <a:r>
              <a:rPr lang="en-US" altLang="ja-JP" sz="2000" dirty="0"/>
              <a:t>		due: '8/2‘,</a:t>
            </a:r>
          </a:p>
          <a:p>
            <a:pPr marL="0" indent="0">
              <a:buNone/>
            </a:pPr>
            <a:r>
              <a:rPr lang="en-US" altLang="ja-JP" sz="2000" dirty="0"/>
              <a:t>		</a:t>
            </a:r>
            <a:r>
              <a:rPr lang="en-US" altLang="ja-JP" sz="2000" b="1" dirty="0"/>
              <a:t>status: 'done',</a:t>
            </a:r>
          </a:p>
          <a:p>
            <a:pPr marL="0" indent="0">
              <a:buNone/>
            </a:pPr>
            <a:r>
              <a:rPr lang="en-US" altLang="ja-JP" sz="2000" dirty="0"/>
              <a:t>		</a:t>
            </a:r>
            <a:r>
              <a:rPr lang="en-US" altLang="ja-JP" sz="2000" dirty="0" err="1"/>
              <a:t>changeStatus</a:t>
            </a:r>
            <a:r>
              <a:rPr lang="en-US" altLang="ja-JP" sz="2000" dirty="0"/>
              <a:t>: </a:t>
            </a:r>
            <a:r>
              <a:rPr lang="en-US" altLang="ja-JP" sz="2000" b="1" dirty="0">
                <a:solidFill>
                  <a:schemeClr val="accent4"/>
                </a:solidFill>
              </a:rPr>
              <a:t>function(</a:t>
            </a:r>
            <a:r>
              <a:rPr lang="en-US" altLang="ja-JP" sz="2000" b="1" dirty="0" err="1">
                <a:solidFill>
                  <a:schemeClr val="accent4"/>
                </a:solidFill>
              </a:rPr>
              <a:t>newStatus</a:t>
            </a:r>
            <a:r>
              <a:rPr lang="en-US" altLang="ja-JP" sz="2000" b="1" dirty="0">
                <a:solidFill>
                  <a:schemeClr val="accent4"/>
                </a:solidFill>
              </a:rPr>
              <a:t>) {</a:t>
            </a:r>
          </a:p>
          <a:p>
            <a:pPr marL="0" indent="0">
              <a:buNone/>
            </a:pPr>
            <a:r>
              <a:rPr lang="en-US" altLang="ja-JP" sz="2000" b="1" dirty="0">
                <a:solidFill>
                  <a:schemeClr val="accent4"/>
                </a:solidFill>
              </a:rPr>
              <a:t>			return </a:t>
            </a:r>
            <a:r>
              <a:rPr lang="en-US" altLang="ja-JP" sz="2000" b="1" dirty="0" err="1">
                <a:solidFill>
                  <a:schemeClr val="accent4"/>
                </a:solidFill>
              </a:rPr>
              <a:t>todo.status</a:t>
            </a:r>
            <a:r>
              <a:rPr lang="en-US" altLang="ja-JP" sz="2000" b="1" dirty="0">
                <a:solidFill>
                  <a:schemeClr val="accent4"/>
                </a:solidFill>
              </a:rPr>
              <a:t> = </a:t>
            </a:r>
            <a:r>
              <a:rPr lang="en-US" altLang="ja-JP" sz="2000" b="1" dirty="0" err="1">
                <a:solidFill>
                  <a:schemeClr val="accent4"/>
                </a:solidFill>
              </a:rPr>
              <a:t>newStatus</a:t>
            </a:r>
            <a:r>
              <a:rPr lang="en-US" altLang="ja-JP" sz="2000" b="1" dirty="0">
                <a:solidFill>
                  <a:schemeClr val="accent4"/>
                </a:solidFill>
              </a:rPr>
              <a:t>;</a:t>
            </a:r>
          </a:p>
          <a:p>
            <a:pPr marL="0" indent="0">
              <a:buNone/>
            </a:pPr>
            <a:r>
              <a:rPr lang="en-US" altLang="ja-JP" sz="2000" b="1" dirty="0">
                <a:solidFill>
                  <a:schemeClr val="accent4"/>
                </a:solidFill>
              </a:rPr>
              <a:t>		}, ....</a:t>
            </a:r>
          </a:p>
          <a:p>
            <a:pPr marL="0" indent="0">
              <a:buNone/>
            </a:pPr>
            <a:r>
              <a:rPr lang="en-US" altLang="ja-JP" sz="2000" dirty="0"/>
              <a:t>	};</a:t>
            </a:r>
          </a:p>
          <a:p>
            <a:pPr marL="0" indent="0">
              <a:buNone/>
            </a:pPr>
            <a:endParaRPr lang="en-US" altLang="ja-JP" sz="2000" dirty="0"/>
          </a:p>
          <a:p>
            <a:r>
              <a:rPr lang="ja-JP" altLang="en-US" dirty="0"/>
              <a:t>オブジェクト内に定義されている関数を</a:t>
            </a:r>
            <a:r>
              <a:rPr lang="ja-JP" altLang="en-US" b="1" dirty="0">
                <a:solidFill>
                  <a:schemeClr val="accent6"/>
                </a:solidFill>
              </a:rPr>
              <a:t>メソッド</a:t>
            </a:r>
            <a:r>
              <a:rPr lang="ja-JP" altLang="en-US" dirty="0"/>
              <a:t>と呼ぶ</a:t>
            </a:r>
            <a:endParaRPr lang="en-US" altLang="ja-JP" dirty="0"/>
          </a:p>
          <a:p>
            <a:pPr lvl="1"/>
            <a:r>
              <a:rPr lang="ja-JP" altLang="en-US" sz="1800"/>
              <a:t>今</a:t>
            </a:r>
            <a:r>
              <a:rPr lang="ja-JP" altLang="en-US" sz="1800" dirty="0"/>
              <a:t>までの</a:t>
            </a:r>
            <a:r>
              <a:rPr lang="en-US" altLang="ja-JP" sz="1800" dirty="0"/>
              <a:t>console</a:t>
            </a:r>
            <a:r>
              <a:rPr lang="ja-JP" altLang="en-US" sz="1800" dirty="0"/>
              <a:t>や</a:t>
            </a:r>
            <a:r>
              <a:rPr lang="en-US" altLang="ja-JP" sz="1800" dirty="0"/>
              <a:t>window</a:t>
            </a:r>
            <a:r>
              <a:rPr lang="ja-JP" altLang="en-US" sz="1800" dirty="0"/>
              <a:t>オブジェクトのメソッドも同じ</a:t>
            </a:r>
            <a:endParaRPr lang="en-US" altLang="ja-JP" sz="1800" dirty="0"/>
          </a:p>
        </p:txBody>
      </p:sp>
      <p:sp>
        <p:nvSpPr>
          <p:cNvPr id="2" name="タイトル 1"/>
          <p:cNvSpPr>
            <a:spLocks noGrp="1"/>
          </p:cNvSpPr>
          <p:nvPr>
            <p:ph type="title"/>
          </p:nvPr>
        </p:nvSpPr>
        <p:spPr/>
        <p:txBody>
          <a:bodyPr>
            <a:normAutofit/>
          </a:bodyPr>
          <a:lstStyle/>
          <a:p>
            <a:r>
              <a:rPr lang="ja-JP" altLang="en-US"/>
              <a:t>補足）メソッドとは</a:t>
            </a:r>
          </a:p>
        </p:txBody>
      </p:sp>
      <p:sp>
        <p:nvSpPr>
          <p:cNvPr id="11" name="スライド番号プレースホルダー 10">
            <a:extLst>
              <a:ext uri="{FF2B5EF4-FFF2-40B4-BE49-F238E27FC236}">
                <a16:creationId xmlns:a16="http://schemas.microsoft.com/office/drawing/2014/main" id="{5AA30610-E466-CC43-A5DD-F7EF23A74D6A}"/>
              </a:ext>
            </a:extLst>
          </p:cNvPr>
          <p:cNvSpPr>
            <a:spLocks noGrp="1"/>
          </p:cNvSpPr>
          <p:nvPr>
            <p:ph type="sldNum" sz="quarter" idx="15"/>
          </p:nvPr>
        </p:nvSpPr>
        <p:spPr/>
        <p:txBody>
          <a:bodyPr/>
          <a:lstStyle/>
          <a:p>
            <a:fld id="{D25A7422-5852-4FCB-8C25-D442DB577CD0}" type="slidenum">
              <a:rPr kumimoji="1" lang="ja-JP" altLang="en-US" smtClean="0"/>
              <a:pPr/>
              <a:t>46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2929" y="4063074"/>
            <a:ext cx="2710922" cy="2439829"/>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3198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151B0-17C1-4D63-8717-B0CDA00EF31C}"/>
              </a:ext>
            </a:extLst>
          </p:cNvPr>
          <p:cNvSpPr>
            <a:spLocks noGrp="1"/>
          </p:cNvSpPr>
          <p:nvPr>
            <p:ph type="title"/>
          </p:nvPr>
        </p:nvSpPr>
        <p:spPr>
          <a:xfrm>
            <a:off x="765025" y="1301360"/>
            <a:ext cx="9612971" cy="2852737"/>
          </a:xfrm>
        </p:spPr>
        <p:txBody>
          <a:bodyPr>
            <a:normAutofit/>
          </a:bodyPr>
          <a:lstStyle/>
          <a:p>
            <a:r>
              <a:rPr lang="ja-JP" altLang="en-US" dirty="0"/>
              <a:t>第三部</a:t>
            </a:r>
          </a:p>
        </p:txBody>
      </p:sp>
      <p:sp>
        <p:nvSpPr>
          <p:cNvPr id="3" name="フッター プレースホルダー 2">
            <a:extLst>
              <a:ext uri="{FF2B5EF4-FFF2-40B4-BE49-F238E27FC236}">
                <a16:creationId xmlns:a16="http://schemas.microsoft.com/office/drawing/2014/main" id="{E80A704F-65A1-42F7-964E-822D02F7DEBE}"/>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スライド番号プレースホルダー 3">
            <a:extLst>
              <a:ext uri="{FF2B5EF4-FFF2-40B4-BE49-F238E27FC236}">
                <a16:creationId xmlns:a16="http://schemas.microsoft.com/office/drawing/2014/main" id="{B6C945CF-FE70-4FBD-B1C2-0FDC1C5A0053}"/>
              </a:ext>
            </a:extLst>
          </p:cNvPr>
          <p:cNvSpPr>
            <a:spLocks noGrp="1"/>
          </p:cNvSpPr>
          <p:nvPr>
            <p:ph type="sldNum" sz="quarter" idx="14"/>
          </p:nvPr>
        </p:nvSpPr>
        <p:spPr>
          <a:xfrm>
            <a:off x="10578384" y="6611778"/>
            <a:ext cx="1596292" cy="246222"/>
          </a:xfrm>
        </p:spPr>
        <p:txBody>
          <a:bodyPr/>
          <a:lstStyle/>
          <a:p>
            <a:fld id="{D25A7422-5852-4FCB-8C25-D442DB577CD0}" type="slidenum">
              <a:rPr lang="ja-JP" altLang="en-US" smtClean="0"/>
              <a:pPr/>
              <a:t>47</a:t>
            </a:fld>
            <a:endParaRPr lang="ja-JP" altLang="en-US"/>
          </a:p>
        </p:txBody>
      </p:sp>
    </p:spTree>
    <p:extLst>
      <p:ext uri="{BB962C8B-B14F-4D97-AF65-F5344CB8AC3E}">
        <p14:creationId xmlns:p14="http://schemas.microsoft.com/office/powerpoint/2010/main" val="2877722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ッター プレースホルダー 9">
            <a:extLst>
              <a:ext uri="{FF2B5EF4-FFF2-40B4-BE49-F238E27FC236}">
                <a16:creationId xmlns:a16="http://schemas.microsoft.com/office/drawing/2014/main" id="{DE6B6272-57E6-8D48-BC11-CCA4D606B3DA}"/>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コンテンツ プレースホルダー 3"/>
          <p:cNvSpPr>
            <a:spLocks noGrp="1"/>
          </p:cNvSpPr>
          <p:nvPr>
            <p:ph sz="quarter" idx="14"/>
          </p:nvPr>
        </p:nvSpPr>
        <p:spPr>
          <a:xfrm>
            <a:off x="438149" y="1314449"/>
            <a:ext cx="11496676" cy="5188454"/>
          </a:xfrm>
        </p:spPr>
        <p:txBody>
          <a:bodyPr>
            <a:normAutofit/>
          </a:bodyPr>
          <a:lstStyle/>
          <a:p>
            <a:pPr marL="0" indent="0">
              <a:buNone/>
            </a:pPr>
            <a:r>
              <a:rPr lang="ja-JP" altLang="en-US" dirty="0"/>
              <a:t>を説明する前に・・・</a:t>
            </a:r>
            <a:endParaRPr lang="en-US" altLang="ja-JP" dirty="0"/>
          </a:p>
          <a:p>
            <a:r>
              <a:rPr lang="en-US" altLang="ja-JP" dirty="0"/>
              <a:t>HTML</a:t>
            </a:r>
          </a:p>
          <a:p>
            <a:endParaRPr lang="en-US" altLang="ja-JP" dirty="0"/>
          </a:p>
          <a:p>
            <a:endParaRPr lang="en-US" altLang="ja-JP" dirty="0"/>
          </a:p>
          <a:p>
            <a:endParaRPr lang="en-US" altLang="ja-JP" dirty="0"/>
          </a:p>
          <a:p>
            <a:pPr marL="0" indent="0">
              <a:buNone/>
            </a:pPr>
            <a:endParaRPr lang="en-US" altLang="ja-JP" dirty="0"/>
          </a:p>
          <a:p>
            <a:pPr lvl="1"/>
            <a:endParaRPr lang="en-US" altLang="ja-JP"/>
          </a:p>
          <a:p>
            <a:pPr lvl="1"/>
            <a:r>
              <a:rPr lang="ja-JP" altLang="en-US"/>
              <a:t>例）</a:t>
            </a:r>
            <a:r>
              <a:rPr lang="en-US" altLang="ja-JP" dirty="0"/>
              <a:t>M-SOLUTIONS</a:t>
            </a:r>
            <a:r>
              <a:rPr lang="ja-JP" altLang="en-US"/>
              <a:t>の一覧拡張プラグイン</a:t>
            </a:r>
          </a:p>
          <a:p>
            <a:endParaRPr lang="en-US" altLang="ja-JP" dirty="0"/>
          </a:p>
          <a:p>
            <a:endParaRPr lang="en-US" altLang="ja-JP" dirty="0"/>
          </a:p>
          <a:p>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イベント</a:t>
            </a:r>
          </a:p>
        </p:txBody>
      </p:sp>
      <p:sp>
        <p:nvSpPr>
          <p:cNvPr id="12" name="スライド番号プレースホルダー 11">
            <a:extLst>
              <a:ext uri="{FF2B5EF4-FFF2-40B4-BE49-F238E27FC236}">
                <a16:creationId xmlns:a16="http://schemas.microsoft.com/office/drawing/2014/main" id="{1D5809A9-7369-D44A-9D55-323D9C33689B}"/>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48</a:t>
            </a:fld>
            <a:endParaRPr lang="ja-JP" altLang="en-US"/>
          </a:p>
        </p:txBody>
      </p:sp>
      <p:sp>
        <p:nvSpPr>
          <p:cNvPr id="55" name="正方形/長方形 54">
            <a:extLst>
              <a:ext uri="{FF2B5EF4-FFF2-40B4-BE49-F238E27FC236}">
                <a16:creationId xmlns:a16="http://schemas.microsoft.com/office/drawing/2014/main" id="{97461435-1BA7-A748-9D6D-167FCCC9DCC1}"/>
              </a:ext>
            </a:extLst>
          </p:cNvPr>
          <p:cNvSpPr/>
          <p:nvPr/>
        </p:nvSpPr>
        <p:spPr>
          <a:xfrm>
            <a:off x="0" y="2258322"/>
            <a:ext cx="12192000" cy="1200329"/>
          </a:xfrm>
          <a:prstGeom prst="rect">
            <a:avLst/>
          </a:prstGeom>
          <a:solidFill>
            <a:schemeClr val="bg1">
              <a:lumMod val="75000"/>
              <a:lumOff val="25000"/>
            </a:schemeClr>
          </a:solidFill>
        </p:spPr>
        <p:txBody>
          <a:bodyPr wrap="square">
            <a:spAutoFit/>
          </a:bodyPr>
          <a:lstStyle/>
          <a:p>
            <a:pPr lvl="5"/>
            <a:r>
              <a:rPr lang="en" altLang="ja-JP" b="0">
                <a:solidFill>
                  <a:srgbClr val="808080"/>
                </a:solidFill>
                <a:effectLst/>
                <a:latin typeface="Menlo" panose="020B0609030804020204" pitchFamily="49" charset="0"/>
              </a:rPr>
              <a:t>&lt;</a:t>
            </a:r>
            <a:r>
              <a:rPr lang="en" altLang="ja-JP" b="0">
                <a:solidFill>
                  <a:srgbClr val="569CD6"/>
                </a:solidFill>
                <a:effectLst/>
                <a:latin typeface="Menlo" panose="020B0609030804020204" pitchFamily="49" charset="0"/>
              </a:rPr>
              <a:t>input</a:t>
            </a:r>
            <a:r>
              <a:rPr lang="en" altLang="ja-JP" b="0">
                <a:solidFill>
                  <a:srgbClr val="D4D4D4"/>
                </a:solidFill>
                <a:effectLst/>
                <a:latin typeface="Menlo" panose="020B0609030804020204" pitchFamily="49" charset="0"/>
              </a:rPr>
              <a:t> </a:t>
            </a:r>
            <a:r>
              <a:rPr lang="en" altLang="ja-JP" b="0">
                <a:solidFill>
                  <a:srgbClr val="9CDCFE"/>
                </a:solidFill>
                <a:effectLst/>
                <a:latin typeface="Menlo" panose="020B0609030804020204" pitchFamily="49" charset="0"/>
              </a:rPr>
              <a:t>type</a:t>
            </a:r>
            <a:r>
              <a:rPr lang="en" altLang="ja-JP" b="0">
                <a:solidFill>
                  <a:srgbClr val="D4D4D4"/>
                </a:solidFill>
                <a:effectLst/>
                <a:latin typeface="Menlo" panose="020B0609030804020204" pitchFamily="49" charset="0"/>
              </a:rPr>
              <a:t>=</a:t>
            </a:r>
            <a:r>
              <a:rPr lang="en" altLang="ja-JP" b="0">
                <a:solidFill>
                  <a:srgbClr val="CE9178"/>
                </a:solidFill>
                <a:effectLst/>
                <a:latin typeface="Menlo" panose="020B0609030804020204" pitchFamily="49" charset="0"/>
              </a:rPr>
              <a:t>"text"</a:t>
            </a:r>
            <a:r>
              <a:rPr lang="en" altLang="ja-JP" b="0">
                <a:solidFill>
                  <a:srgbClr val="808080"/>
                </a:solidFill>
                <a:effectLst/>
                <a:latin typeface="Menlo" panose="020B0609030804020204" pitchFamily="49" charset="0"/>
              </a:rPr>
              <a:t>&gt;</a:t>
            </a:r>
            <a:endParaRPr lang="en" altLang="ja-JP" b="0">
              <a:solidFill>
                <a:srgbClr val="D4D4D4"/>
              </a:solidFill>
              <a:effectLst/>
              <a:latin typeface="Menlo" panose="020B0609030804020204" pitchFamily="49" charset="0"/>
            </a:endParaRPr>
          </a:p>
          <a:p>
            <a:pPr lvl="5"/>
            <a:r>
              <a:rPr lang="en" altLang="ja-JP" b="0">
                <a:solidFill>
                  <a:srgbClr val="808080"/>
                </a:solidFill>
                <a:effectLst/>
                <a:latin typeface="Menlo" panose="020B0609030804020204" pitchFamily="49" charset="0"/>
              </a:rPr>
              <a:t>&lt;</a:t>
            </a:r>
            <a:r>
              <a:rPr lang="en" altLang="ja-JP" b="0">
                <a:solidFill>
                  <a:srgbClr val="569CD6"/>
                </a:solidFill>
                <a:effectLst/>
                <a:latin typeface="Menlo" panose="020B0609030804020204" pitchFamily="49" charset="0"/>
              </a:rPr>
              <a:t>input</a:t>
            </a:r>
            <a:r>
              <a:rPr lang="en" altLang="ja-JP" b="0">
                <a:solidFill>
                  <a:srgbClr val="D4D4D4"/>
                </a:solidFill>
                <a:effectLst/>
                <a:latin typeface="Menlo" panose="020B0609030804020204" pitchFamily="49" charset="0"/>
              </a:rPr>
              <a:t> </a:t>
            </a:r>
            <a:r>
              <a:rPr lang="en" altLang="ja-JP" b="0">
                <a:solidFill>
                  <a:srgbClr val="9CDCFE"/>
                </a:solidFill>
                <a:effectLst/>
                <a:latin typeface="Menlo" panose="020B0609030804020204" pitchFamily="49" charset="0"/>
              </a:rPr>
              <a:t>type</a:t>
            </a:r>
            <a:r>
              <a:rPr lang="en" altLang="ja-JP" b="0">
                <a:solidFill>
                  <a:srgbClr val="D4D4D4"/>
                </a:solidFill>
                <a:effectLst/>
                <a:latin typeface="Menlo" panose="020B0609030804020204" pitchFamily="49" charset="0"/>
              </a:rPr>
              <a:t>=</a:t>
            </a:r>
            <a:r>
              <a:rPr lang="en" altLang="ja-JP" b="0">
                <a:solidFill>
                  <a:srgbClr val="CE9178"/>
                </a:solidFill>
                <a:effectLst/>
                <a:latin typeface="Menlo" panose="020B0609030804020204" pitchFamily="49" charset="0"/>
              </a:rPr>
              <a:t>"date"</a:t>
            </a:r>
            <a:r>
              <a:rPr lang="en" altLang="ja-JP" b="0">
                <a:solidFill>
                  <a:srgbClr val="D4D4D4"/>
                </a:solidFill>
                <a:effectLst/>
                <a:latin typeface="Menlo" panose="020B0609030804020204" pitchFamily="49" charset="0"/>
              </a:rPr>
              <a:t> </a:t>
            </a:r>
            <a:r>
              <a:rPr lang="en" altLang="ja-JP" b="0">
                <a:solidFill>
                  <a:srgbClr val="9CDCFE"/>
                </a:solidFill>
                <a:effectLst/>
                <a:latin typeface="Menlo" panose="020B0609030804020204" pitchFamily="49" charset="0"/>
              </a:rPr>
              <a:t>value</a:t>
            </a:r>
            <a:r>
              <a:rPr lang="en" altLang="ja-JP" b="0">
                <a:solidFill>
                  <a:srgbClr val="D4D4D4"/>
                </a:solidFill>
                <a:effectLst/>
                <a:latin typeface="Menlo" panose="020B0609030804020204" pitchFamily="49" charset="0"/>
              </a:rPr>
              <a:t>=</a:t>
            </a:r>
            <a:r>
              <a:rPr lang="en" altLang="ja-JP" b="0">
                <a:solidFill>
                  <a:srgbClr val="CE9178"/>
                </a:solidFill>
                <a:effectLst/>
                <a:latin typeface="Menlo" panose="020B0609030804020204" pitchFamily="49" charset="0"/>
              </a:rPr>
              <a:t>"2020-01-01"</a:t>
            </a:r>
            <a:r>
              <a:rPr lang="en" altLang="ja-JP" b="0">
                <a:solidFill>
                  <a:srgbClr val="808080"/>
                </a:solidFill>
                <a:effectLst/>
                <a:latin typeface="Menlo" panose="020B0609030804020204" pitchFamily="49" charset="0"/>
              </a:rPr>
              <a:t>&gt;</a:t>
            </a:r>
            <a:endParaRPr lang="en" altLang="ja-JP" b="0">
              <a:solidFill>
                <a:srgbClr val="D4D4D4"/>
              </a:solidFill>
              <a:effectLst/>
              <a:latin typeface="Menlo" panose="020B0609030804020204" pitchFamily="49" charset="0"/>
            </a:endParaRPr>
          </a:p>
          <a:p>
            <a:pPr lvl="5"/>
            <a:r>
              <a:rPr lang="en" altLang="ja-JP" b="0">
                <a:solidFill>
                  <a:srgbClr val="808080"/>
                </a:solidFill>
                <a:effectLst/>
                <a:latin typeface="Menlo" panose="020B0609030804020204" pitchFamily="49" charset="0"/>
              </a:rPr>
              <a:t>&lt;</a:t>
            </a:r>
            <a:r>
              <a:rPr lang="en" altLang="ja-JP" b="0">
                <a:solidFill>
                  <a:srgbClr val="569CD6"/>
                </a:solidFill>
                <a:effectLst/>
                <a:latin typeface="Menlo" panose="020B0609030804020204" pitchFamily="49" charset="0"/>
              </a:rPr>
              <a:t>input</a:t>
            </a:r>
            <a:r>
              <a:rPr lang="en" altLang="ja-JP" b="0">
                <a:solidFill>
                  <a:srgbClr val="D4D4D4"/>
                </a:solidFill>
                <a:effectLst/>
                <a:latin typeface="Menlo" panose="020B0609030804020204" pitchFamily="49" charset="0"/>
              </a:rPr>
              <a:t> </a:t>
            </a:r>
            <a:r>
              <a:rPr lang="en" altLang="ja-JP" b="0">
                <a:solidFill>
                  <a:srgbClr val="9CDCFE"/>
                </a:solidFill>
                <a:effectLst/>
                <a:latin typeface="Menlo" panose="020B0609030804020204" pitchFamily="49" charset="0"/>
              </a:rPr>
              <a:t>type</a:t>
            </a:r>
            <a:r>
              <a:rPr lang="en" altLang="ja-JP" b="0">
                <a:solidFill>
                  <a:srgbClr val="D4D4D4"/>
                </a:solidFill>
                <a:effectLst/>
                <a:latin typeface="Menlo" panose="020B0609030804020204" pitchFamily="49" charset="0"/>
              </a:rPr>
              <a:t>=</a:t>
            </a:r>
            <a:r>
              <a:rPr lang="en" altLang="ja-JP" b="0">
                <a:solidFill>
                  <a:srgbClr val="CE9178"/>
                </a:solidFill>
                <a:effectLst/>
                <a:latin typeface="Menlo" panose="020B0609030804020204" pitchFamily="49" charset="0"/>
              </a:rPr>
              <a:t>"color"</a:t>
            </a:r>
            <a:r>
              <a:rPr lang="en" altLang="ja-JP" b="0">
                <a:solidFill>
                  <a:srgbClr val="D4D4D4"/>
                </a:solidFill>
                <a:effectLst/>
                <a:latin typeface="Menlo" panose="020B0609030804020204" pitchFamily="49" charset="0"/>
              </a:rPr>
              <a:t> </a:t>
            </a:r>
            <a:r>
              <a:rPr lang="en" altLang="ja-JP" b="0">
                <a:solidFill>
                  <a:srgbClr val="9CDCFE"/>
                </a:solidFill>
                <a:effectLst/>
                <a:latin typeface="Menlo" panose="020B0609030804020204" pitchFamily="49" charset="0"/>
              </a:rPr>
              <a:t>value</a:t>
            </a:r>
            <a:r>
              <a:rPr lang="en" altLang="ja-JP" b="0">
                <a:solidFill>
                  <a:srgbClr val="D4D4D4"/>
                </a:solidFill>
                <a:effectLst/>
                <a:latin typeface="Menlo" panose="020B0609030804020204" pitchFamily="49" charset="0"/>
              </a:rPr>
              <a:t>=</a:t>
            </a:r>
            <a:r>
              <a:rPr lang="en" altLang="ja-JP" b="0">
                <a:solidFill>
                  <a:srgbClr val="CE9178"/>
                </a:solidFill>
                <a:effectLst/>
                <a:latin typeface="Menlo" panose="020B0609030804020204" pitchFamily="49" charset="0"/>
              </a:rPr>
              <a:t>"#FF0000"</a:t>
            </a:r>
            <a:r>
              <a:rPr lang="en" altLang="ja-JP" b="0">
                <a:solidFill>
                  <a:srgbClr val="808080"/>
                </a:solidFill>
                <a:effectLst/>
                <a:latin typeface="Menlo" panose="020B0609030804020204" pitchFamily="49" charset="0"/>
              </a:rPr>
              <a:t>&gt;</a:t>
            </a:r>
            <a:endParaRPr lang="en" altLang="ja-JP" b="0">
              <a:solidFill>
                <a:srgbClr val="D4D4D4"/>
              </a:solidFill>
              <a:effectLst/>
              <a:latin typeface="Menlo" panose="020B0609030804020204" pitchFamily="49" charset="0"/>
            </a:endParaRPr>
          </a:p>
          <a:p>
            <a:pPr lvl="5"/>
            <a:r>
              <a:rPr lang="en" altLang="ja-JP" b="0">
                <a:solidFill>
                  <a:srgbClr val="808080"/>
                </a:solidFill>
                <a:effectLst/>
                <a:latin typeface="Menlo" panose="020B0609030804020204" pitchFamily="49" charset="0"/>
              </a:rPr>
              <a:t>&lt;</a:t>
            </a:r>
            <a:r>
              <a:rPr lang="en" altLang="ja-JP" b="0">
                <a:solidFill>
                  <a:srgbClr val="569CD6"/>
                </a:solidFill>
                <a:effectLst/>
                <a:latin typeface="Menlo" panose="020B0609030804020204" pitchFamily="49" charset="0"/>
              </a:rPr>
              <a:t>button</a:t>
            </a:r>
            <a:r>
              <a:rPr lang="en" altLang="ja-JP" b="0">
                <a:solidFill>
                  <a:srgbClr val="808080"/>
                </a:solidFill>
                <a:effectLst/>
                <a:latin typeface="Menlo" panose="020B0609030804020204" pitchFamily="49" charset="0"/>
              </a:rPr>
              <a:t>&gt;</a:t>
            </a:r>
            <a:r>
              <a:rPr lang="ja-JP" altLang="en-US" b="0">
                <a:solidFill>
                  <a:srgbClr val="D4D4D4"/>
                </a:solidFill>
                <a:effectLst/>
                <a:latin typeface="Menlo" panose="020B0609030804020204" pitchFamily="49" charset="0"/>
              </a:rPr>
              <a:t>ボタン</a:t>
            </a:r>
            <a:r>
              <a:rPr lang="en-US" altLang="ja-JP" b="0">
                <a:solidFill>
                  <a:srgbClr val="808080"/>
                </a:solidFill>
                <a:effectLst/>
                <a:latin typeface="Menlo" panose="020B0609030804020204" pitchFamily="49" charset="0"/>
              </a:rPr>
              <a:t>&lt;/</a:t>
            </a:r>
            <a:r>
              <a:rPr lang="en" altLang="ja-JP" b="0">
                <a:solidFill>
                  <a:srgbClr val="569CD6"/>
                </a:solidFill>
                <a:effectLst/>
                <a:latin typeface="Menlo" panose="020B0609030804020204" pitchFamily="49" charset="0"/>
              </a:rPr>
              <a:t>button</a:t>
            </a:r>
            <a:r>
              <a:rPr lang="en" altLang="ja-JP" b="0">
                <a:solidFill>
                  <a:srgbClr val="808080"/>
                </a:solidFill>
                <a:effectLst/>
                <a:latin typeface="Menlo" panose="020B0609030804020204" pitchFamily="49" charset="0"/>
              </a:rPr>
              <a:t>&gt;</a:t>
            </a:r>
            <a:endParaRPr lang="en" altLang="ja-JP" b="0">
              <a:solidFill>
                <a:srgbClr val="D4D4D4"/>
              </a:solidFill>
              <a:effectLst/>
              <a:latin typeface="Menlo" panose="020B0609030804020204" pitchFamily="49" charset="0"/>
            </a:endParaRPr>
          </a:p>
        </p:txBody>
      </p:sp>
      <p:sp>
        <p:nvSpPr>
          <p:cNvPr id="25" name="角丸四角形 6">
            <a:extLst>
              <a:ext uri="{FF2B5EF4-FFF2-40B4-BE49-F238E27FC236}">
                <a16:creationId xmlns:a16="http://schemas.microsoft.com/office/drawing/2014/main" id="{519BD7EA-441C-42E4-B502-0C35713BE319}"/>
              </a:ext>
            </a:extLst>
          </p:cNvPr>
          <p:cNvSpPr/>
          <p:nvPr/>
        </p:nvSpPr>
        <p:spPr>
          <a:xfrm>
            <a:off x="7230129" y="4574515"/>
            <a:ext cx="4521000" cy="2023135"/>
          </a:xfrm>
          <a:prstGeom prst="roundRect">
            <a:avLst/>
          </a:prstGeom>
          <a:solidFill>
            <a:schemeClr val="accent3">
              <a:lumMod val="20000"/>
              <a:lumOff val="8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bg1">
                    <a:lumMod val="75000"/>
                    <a:lumOff val="25000"/>
                  </a:schemeClr>
                </a:solidFill>
                <a:latin typeface="+mn-ea"/>
              </a:rPr>
              <a:t>他にも・・・</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type=“password”</a:t>
            </a:r>
            <a:r>
              <a:rPr lang="ja-JP" altLang="en-US" sz="1400" dirty="0">
                <a:solidFill>
                  <a:schemeClr val="bg1">
                    <a:lumMod val="75000"/>
                    <a:lumOff val="25000"/>
                  </a:schemeClr>
                </a:solidFill>
                <a:latin typeface="+mn-ea"/>
              </a:rPr>
              <a:t> 　  パスワード入力</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type=“checkbox”</a:t>
            </a:r>
            <a:r>
              <a:rPr lang="ja-JP" altLang="en-US" sz="1400" dirty="0">
                <a:solidFill>
                  <a:schemeClr val="bg1">
                    <a:lumMod val="75000"/>
                    <a:lumOff val="25000"/>
                  </a:schemeClr>
                </a:solidFill>
                <a:latin typeface="+mn-ea"/>
              </a:rPr>
              <a:t>　  チェックボックス</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type=“radio”</a:t>
            </a:r>
            <a:r>
              <a:rPr lang="ja-JP" altLang="en-US" sz="1400" dirty="0">
                <a:solidFill>
                  <a:schemeClr val="bg1">
                    <a:lumMod val="75000"/>
                    <a:lumOff val="25000"/>
                  </a:schemeClr>
                </a:solidFill>
                <a:latin typeface="+mn-ea"/>
              </a:rPr>
              <a:t>　　　   ラジオボタン</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type=“file“</a:t>
            </a:r>
            <a:r>
              <a:rPr lang="ja-JP" altLang="en-US" sz="1400" dirty="0">
                <a:solidFill>
                  <a:schemeClr val="bg1">
                    <a:lumMod val="75000"/>
                    <a:lumOff val="25000"/>
                  </a:schemeClr>
                </a:solidFill>
                <a:latin typeface="+mn-ea"/>
              </a:rPr>
              <a:t>　　　　　 添付ファイル</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type=“hidden”</a:t>
            </a:r>
            <a:r>
              <a:rPr lang="ja-JP" altLang="en-US" sz="1400" dirty="0">
                <a:solidFill>
                  <a:schemeClr val="bg1">
                    <a:lumMod val="75000"/>
                    <a:lumOff val="25000"/>
                  </a:schemeClr>
                </a:solidFill>
                <a:latin typeface="+mn-ea"/>
              </a:rPr>
              <a:t>　　    隠しデータ</a:t>
            </a: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type=“reset”</a:t>
            </a:r>
            <a:r>
              <a:rPr lang="ja-JP" altLang="en-US" sz="1400" dirty="0">
                <a:solidFill>
                  <a:schemeClr val="bg1">
                    <a:lumMod val="75000"/>
                    <a:lumOff val="25000"/>
                  </a:schemeClr>
                </a:solidFill>
                <a:latin typeface="+mn-ea"/>
              </a:rPr>
              <a:t>　　　    リセットボタン</a:t>
            </a: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type=“button”</a:t>
            </a:r>
            <a:r>
              <a:rPr lang="ja-JP" altLang="en-US" sz="1400" dirty="0">
                <a:solidFill>
                  <a:schemeClr val="bg1">
                    <a:lumMod val="75000"/>
                    <a:lumOff val="25000"/>
                  </a:schemeClr>
                </a:solidFill>
                <a:latin typeface="+mn-ea"/>
              </a:rPr>
              <a:t>　　　 汎用ボタン</a:t>
            </a:r>
          </a:p>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type=“image”</a:t>
            </a:r>
            <a:r>
              <a:rPr lang="ja-JP" altLang="en-US" sz="1400" dirty="0">
                <a:solidFill>
                  <a:schemeClr val="bg1">
                    <a:lumMod val="75000"/>
                    <a:lumOff val="25000"/>
                  </a:schemeClr>
                </a:solidFill>
                <a:latin typeface="+mn-ea"/>
              </a:rPr>
              <a:t>　　　 画像のボタン　</a:t>
            </a:r>
            <a:r>
              <a:rPr lang="en-US" altLang="ja-JP" sz="1400" dirty="0">
                <a:solidFill>
                  <a:schemeClr val="bg1">
                    <a:lumMod val="75000"/>
                    <a:lumOff val="25000"/>
                  </a:schemeClr>
                </a:solidFill>
                <a:latin typeface="+mn-ea"/>
              </a:rPr>
              <a:t>…</a:t>
            </a:r>
            <a:r>
              <a:rPr lang="en-US" altLang="ja-JP" sz="1400" dirty="0" err="1">
                <a:solidFill>
                  <a:schemeClr val="bg1">
                    <a:lumMod val="75000"/>
                    <a:lumOff val="25000"/>
                  </a:schemeClr>
                </a:solidFill>
                <a:latin typeface="+mn-ea"/>
              </a:rPr>
              <a:t>etc</a:t>
            </a:r>
            <a:endParaRPr kumimoji="1" lang="ja-JP" altLang="en-US" sz="1400" dirty="0">
              <a:solidFill>
                <a:schemeClr val="bg1">
                  <a:lumMod val="75000"/>
                  <a:lumOff val="25000"/>
                </a:schemeClr>
              </a:solidFill>
              <a:latin typeface="+mn-ea"/>
            </a:endParaRPr>
          </a:p>
        </p:txBody>
      </p:sp>
      <p:pic>
        <p:nvPicPr>
          <p:cNvPr id="1026" name="Picture 2">
            <a:extLst>
              <a:ext uri="{FF2B5EF4-FFF2-40B4-BE49-F238E27FC236}">
                <a16:creationId xmlns:a16="http://schemas.microsoft.com/office/drawing/2014/main" id="{4A7606BD-04DA-BC48-8D83-00C7D82E0BC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469837" y="5186339"/>
            <a:ext cx="4626163" cy="1339704"/>
          </a:xfrm>
          <a:prstGeom prst="rect">
            <a:avLst/>
          </a:prstGeom>
          <a:noFill/>
          <a:ln>
            <a:solidFill>
              <a:schemeClr val="bg1">
                <a:lumMod val="75000"/>
                <a:lumOff val="25000"/>
              </a:schemeClr>
            </a:solidFill>
          </a:ln>
          <a:extLst>
            <a:ext uri="{909E8E84-426E-40DD-AFC4-6F175D3DCCD1}">
              <a14:hiddenFill xmlns:a14="http://schemas.microsoft.com/office/drawing/2010/main">
                <a:solidFill>
                  <a:srgbClr val="FFFFFF"/>
                </a:solidFill>
              </a14:hiddenFill>
            </a:ext>
          </a:extLst>
        </p:spPr>
      </p:pic>
      <p:grpSp>
        <p:nvGrpSpPr>
          <p:cNvPr id="45" name="グループ化 44">
            <a:extLst>
              <a:ext uri="{FF2B5EF4-FFF2-40B4-BE49-F238E27FC236}">
                <a16:creationId xmlns:a16="http://schemas.microsoft.com/office/drawing/2014/main" id="{AB5C8F30-CE98-C64A-9AEC-AB14368AEC66}"/>
              </a:ext>
            </a:extLst>
          </p:cNvPr>
          <p:cNvGrpSpPr/>
          <p:nvPr/>
        </p:nvGrpSpPr>
        <p:grpSpPr>
          <a:xfrm>
            <a:off x="2370609" y="2351169"/>
            <a:ext cx="8868671" cy="1800345"/>
            <a:chOff x="851845" y="2524546"/>
            <a:chExt cx="8868671" cy="1800345"/>
          </a:xfrm>
        </p:grpSpPr>
        <p:cxnSp>
          <p:nvCxnSpPr>
            <p:cNvPr id="50" name="カギ線コネクタ 49"/>
            <p:cNvCxnSpPr>
              <a:cxnSpLocks/>
              <a:stCxn id="20" idx="2"/>
              <a:endCxn id="23" idx="1"/>
            </p:cNvCxnSpPr>
            <p:nvPr/>
          </p:nvCxnSpPr>
          <p:spPr>
            <a:xfrm rot="16200000" flipH="1">
              <a:off x="1804009" y="3165377"/>
              <a:ext cx="455305" cy="1254025"/>
            </a:xfrm>
            <a:prstGeom prst="bentConnector2">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カギ線コネクタ 56"/>
            <p:cNvCxnSpPr>
              <a:cxnSpLocks/>
              <a:stCxn id="18" idx="3"/>
              <a:endCxn id="24" idx="1"/>
            </p:cNvCxnSpPr>
            <p:nvPr/>
          </p:nvCxnSpPr>
          <p:spPr>
            <a:xfrm flipV="1">
              <a:off x="5995346" y="2870917"/>
              <a:ext cx="1233437" cy="1"/>
            </a:xfrm>
            <a:prstGeom prst="bentConnector3">
              <a:avLst>
                <a:gd name="adj1" fmla="val 50000"/>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角丸四角形 6">
              <a:extLst>
                <a:ext uri="{FF2B5EF4-FFF2-40B4-BE49-F238E27FC236}">
                  <a16:creationId xmlns:a16="http://schemas.microsoft.com/office/drawing/2014/main" id="{1CEDC86C-8954-4309-A27C-B1D532108360}"/>
                </a:ext>
              </a:extLst>
            </p:cNvPr>
            <p:cNvSpPr/>
            <p:nvPr/>
          </p:nvSpPr>
          <p:spPr>
            <a:xfrm>
              <a:off x="4343952" y="2742909"/>
              <a:ext cx="1651394" cy="256017"/>
            </a:xfrm>
            <a:prstGeom prst="roundRect">
              <a:avLst/>
            </a:prstGeom>
            <a:solidFill>
              <a:schemeClr val="accent5">
                <a:lumMod val="60000"/>
                <a:lumOff val="40000"/>
                <a:alpha val="3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75000"/>
                    <a:lumOff val="25000"/>
                  </a:schemeClr>
                </a:solidFill>
              </a:endParaRPr>
            </a:p>
          </p:txBody>
        </p:sp>
        <p:sp>
          <p:nvSpPr>
            <p:cNvPr id="20" name="角丸四角形 6">
              <a:extLst>
                <a:ext uri="{FF2B5EF4-FFF2-40B4-BE49-F238E27FC236}">
                  <a16:creationId xmlns:a16="http://schemas.microsoft.com/office/drawing/2014/main" id="{8C40C787-D5F1-43B7-95BF-743AB2C6A094}"/>
                </a:ext>
              </a:extLst>
            </p:cNvPr>
            <p:cNvSpPr/>
            <p:nvPr/>
          </p:nvSpPr>
          <p:spPr>
            <a:xfrm>
              <a:off x="851845" y="3282880"/>
              <a:ext cx="1105607" cy="281858"/>
            </a:xfrm>
            <a:prstGeom prst="roundRect">
              <a:avLst/>
            </a:prstGeom>
            <a:solidFill>
              <a:schemeClr val="accent2">
                <a:lumMod val="60000"/>
                <a:lumOff val="40000"/>
                <a:alpha val="3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75000"/>
                    <a:lumOff val="25000"/>
                  </a:schemeClr>
                </a:solidFill>
              </a:endParaRPr>
            </a:p>
          </p:txBody>
        </p:sp>
        <p:sp>
          <p:nvSpPr>
            <p:cNvPr id="23" name="角丸四角形 6">
              <a:extLst>
                <a:ext uri="{FF2B5EF4-FFF2-40B4-BE49-F238E27FC236}">
                  <a16:creationId xmlns:a16="http://schemas.microsoft.com/office/drawing/2014/main" id="{4DC21484-C988-4C5C-993C-731412DB4346}"/>
                </a:ext>
              </a:extLst>
            </p:cNvPr>
            <p:cNvSpPr/>
            <p:nvPr/>
          </p:nvSpPr>
          <p:spPr>
            <a:xfrm>
              <a:off x="2658674" y="3715194"/>
              <a:ext cx="5328758" cy="609697"/>
            </a:xfrm>
            <a:prstGeom prst="round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bg1">
                      <a:lumMod val="75000"/>
                      <a:lumOff val="25000"/>
                    </a:schemeClr>
                  </a:solidFill>
                  <a:latin typeface="+mn-ea"/>
                </a:rPr>
                <a:t>ボタンは</a:t>
              </a:r>
              <a:r>
                <a:rPr kumimoji="1" lang="en-US" altLang="ja-JP" sz="1600" dirty="0">
                  <a:solidFill>
                    <a:schemeClr val="bg1">
                      <a:lumMod val="75000"/>
                      <a:lumOff val="25000"/>
                    </a:schemeClr>
                  </a:solidFill>
                  <a:latin typeface="+mn-ea"/>
                </a:rPr>
                <a:t>button</a:t>
              </a:r>
              <a:r>
                <a:rPr kumimoji="1" lang="ja-JP" altLang="en-US" sz="1600">
                  <a:solidFill>
                    <a:schemeClr val="bg1">
                      <a:lumMod val="75000"/>
                      <a:lumOff val="25000"/>
                    </a:schemeClr>
                  </a:solidFill>
                  <a:latin typeface="+mn-ea"/>
                </a:rPr>
                <a:t>タグが存在する</a:t>
              </a:r>
              <a:br>
                <a:rPr kumimoji="1" lang="en-US" altLang="ja-JP" sz="1600" dirty="0">
                  <a:solidFill>
                    <a:schemeClr val="bg1">
                      <a:lumMod val="75000"/>
                      <a:lumOff val="25000"/>
                    </a:schemeClr>
                  </a:solidFill>
                  <a:latin typeface="+mn-ea"/>
                </a:rPr>
              </a:br>
              <a:r>
                <a:rPr kumimoji="1" lang="ja-JP" altLang="en-US" sz="1600">
                  <a:solidFill>
                    <a:schemeClr val="bg1">
                      <a:lumMod val="75000"/>
                      <a:lumOff val="25000"/>
                    </a:schemeClr>
                  </a:solidFill>
                  <a:latin typeface="+mn-ea"/>
                </a:rPr>
                <a:t>（</a:t>
              </a:r>
              <a:r>
                <a:rPr kumimoji="1" lang="en-US" altLang="ja-JP" sz="1600" b="1" dirty="0">
                  <a:solidFill>
                    <a:schemeClr val="bg1">
                      <a:lumMod val="75000"/>
                      <a:lumOff val="25000"/>
                    </a:schemeClr>
                  </a:solidFill>
                  <a:latin typeface="+mn-ea"/>
                </a:rPr>
                <a:t>&lt;input type="button"&gt; </a:t>
              </a:r>
              <a:r>
                <a:rPr kumimoji="1" lang="ja-JP" altLang="en-US" sz="1600">
                  <a:solidFill>
                    <a:schemeClr val="bg1">
                      <a:lumMod val="75000"/>
                      <a:lumOff val="25000"/>
                    </a:schemeClr>
                  </a:solidFill>
                  <a:latin typeface="+mn-ea"/>
                </a:rPr>
                <a:t>はほとんど使わない）</a:t>
              </a:r>
              <a:endParaRPr kumimoji="1" lang="ja-JP" altLang="en-US" sz="1600" dirty="0">
                <a:solidFill>
                  <a:schemeClr val="bg1">
                    <a:lumMod val="75000"/>
                    <a:lumOff val="25000"/>
                  </a:schemeClr>
                </a:solidFill>
                <a:latin typeface="+mn-ea"/>
              </a:endParaRPr>
            </a:p>
          </p:txBody>
        </p:sp>
        <p:sp>
          <p:nvSpPr>
            <p:cNvPr id="24" name="角丸四角形 6">
              <a:extLst>
                <a:ext uri="{FF2B5EF4-FFF2-40B4-BE49-F238E27FC236}">
                  <a16:creationId xmlns:a16="http://schemas.microsoft.com/office/drawing/2014/main" id="{4AE0B25F-4A31-4C18-8286-86F3084F3BF4}"/>
                </a:ext>
              </a:extLst>
            </p:cNvPr>
            <p:cNvSpPr/>
            <p:nvPr/>
          </p:nvSpPr>
          <p:spPr>
            <a:xfrm>
              <a:off x="7228783" y="2524546"/>
              <a:ext cx="2491733" cy="692742"/>
            </a:xfrm>
            <a:prstGeom prst="roundRect">
              <a:avLst/>
            </a:prstGeom>
            <a:solidFill>
              <a:schemeClr val="accent5">
                <a:lumMod val="20000"/>
                <a:lumOff val="8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bg1">
                      <a:lumMod val="75000"/>
                      <a:lumOff val="25000"/>
                    </a:schemeClr>
                  </a:solidFill>
                  <a:latin typeface="+mn-ea"/>
                </a:rPr>
                <a:t>value</a:t>
              </a:r>
              <a:r>
                <a:rPr kumimoji="1" lang="ja-JP" altLang="en-US" sz="1400">
                  <a:solidFill>
                    <a:schemeClr val="bg1">
                      <a:lumMod val="75000"/>
                      <a:lumOff val="25000"/>
                    </a:schemeClr>
                  </a:solidFill>
                  <a:latin typeface="+mn-ea"/>
                </a:rPr>
                <a:t>を設定することで、</a:t>
              </a:r>
              <a:br>
                <a:rPr kumimoji="1" lang="en-US" altLang="ja-JP" sz="1400" dirty="0">
                  <a:solidFill>
                    <a:schemeClr val="bg1">
                      <a:lumMod val="75000"/>
                      <a:lumOff val="25000"/>
                    </a:schemeClr>
                  </a:solidFill>
                  <a:latin typeface="+mn-ea"/>
                </a:rPr>
              </a:br>
              <a:r>
                <a:rPr kumimoji="1" lang="ja-JP" altLang="en-US" sz="1400">
                  <a:solidFill>
                    <a:schemeClr val="bg1">
                      <a:lumMod val="75000"/>
                      <a:lumOff val="25000"/>
                    </a:schemeClr>
                  </a:solidFill>
                  <a:latin typeface="+mn-ea"/>
                </a:rPr>
                <a:t>値（初期値）が設定できる</a:t>
              </a:r>
              <a:endParaRPr kumimoji="1" lang="ja-JP" altLang="en-US" sz="1400" dirty="0">
                <a:solidFill>
                  <a:schemeClr val="bg1">
                    <a:lumMod val="75000"/>
                    <a:lumOff val="25000"/>
                  </a:schemeClr>
                </a:solidFill>
                <a:latin typeface="+mn-ea"/>
              </a:endParaRPr>
            </a:p>
          </p:txBody>
        </p:sp>
        <p:sp>
          <p:nvSpPr>
            <p:cNvPr id="21" name="角丸四角形 6">
              <a:extLst>
                <a:ext uri="{FF2B5EF4-FFF2-40B4-BE49-F238E27FC236}">
                  <a16:creationId xmlns:a16="http://schemas.microsoft.com/office/drawing/2014/main" id="{01FF9F1D-A2B2-9E4E-92AA-4B921B029F1D}"/>
                </a:ext>
              </a:extLst>
            </p:cNvPr>
            <p:cNvSpPr/>
            <p:nvPr/>
          </p:nvSpPr>
          <p:spPr>
            <a:xfrm>
              <a:off x="4442747" y="3026863"/>
              <a:ext cx="1275014" cy="256017"/>
            </a:xfrm>
            <a:prstGeom prst="roundRect">
              <a:avLst/>
            </a:prstGeom>
            <a:solidFill>
              <a:schemeClr val="accent5">
                <a:lumMod val="60000"/>
                <a:lumOff val="40000"/>
                <a:alpha val="3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75000"/>
                    <a:lumOff val="25000"/>
                  </a:schemeClr>
                </a:solidFill>
              </a:endParaRPr>
            </a:p>
          </p:txBody>
        </p:sp>
        <p:cxnSp>
          <p:nvCxnSpPr>
            <p:cNvPr id="26" name="カギ線コネクタ 25">
              <a:extLst>
                <a:ext uri="{FF2B5EF4-FFF2-40B4-BE49-F238E27FC236}">
                  <a16:creationId xmlns:a16="http://schemas.microsoft.com/office/drawing/2014/main" id="{C790CD6D-AE24-FD40-8AD9-B8275AE81FA4}"/>
                </a:ext>
              </a:extLst>
            </p:cNvPr>
            <p:cNvCxnSpPr>
              <a:cxnSpLocks/>
              <a:stCxn id="21" idx="3"/>
              <a:endCxn id="24" idx="1"/>
            </p:cNvCxnSpPr>
            <p:nvPr/>
          </p:nvCxnSpPr>
          <p:spPr>
            <a:xfrm flipV="1">
              <a:off x="5717761" y="2870917"/>
              <a:ext cx="1511022" cy="283955"/>
            </a:xfrm>
            <a:prstGeom prst="bentConnector3">
              <a:avLst>
                <a:gd name="adj1" fmla="val 50000"/>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2620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9DA9FD1B-F454-7849-B5D5-F1D5FCDE4876}"/>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コンテンツ プレースホルダー 3"/>
          <p:cNvSpPr>
            <a:spLocks noGrp="1"/>
          </p:cNvSpPr>
          <p:nvPr>
            <p:ph sz="quarter" idx="14"/>
          </p:nvPr>
        </p:nvSpPr>
        <p:spPr>
          <a:xfrm>
            <a:off x="438149" y="1314449"/>
            <a:ext cx="11496676" cy="5188454"/>
          </a:xfrm>
        </p:spPr>
        <p:txBody>
          <a:bodyPr>
            <a:normAutofit/>
          </a:bodyPr>
          <a:lstStyle/>
          <a:p>
            <a:r>
              <a:rPr lang="en-US" altLang="ja-JP" dirty="0"/>
              <a:t>JavaScript</a:t>
            </a:r>
            <a:r>
              <a:rPr lang="ja-JP" altLang="en-US" dirty="0"/>
              <a:t>：</a:t>
            </a:r>
            <a:r>
              <a:rPr lang="en-US" altLang="ja-JP" b="1" dirty="0">
                <a:solidFill>
                  <a:schemeClr val="accent6"/>
                </a:solidFill>
              </a:rPr>
              <a:t>on</a:t>
            </a:r>
            <a:r>
              <a:rPr lang="ja-JP" altLang="en-US" b="1">
                <a:solidFill>
                  <a:schemeClr val="accent6"/>
                </a:solidFill>
              </a:rPr>
              <a:t>〇〇</a:t>
            </a:r>
            <a:r>
              <a:rPr lang="en-US" altLang="ja-JP" b="1">
                <a:solidFill>
                  <a:schemeClr val="accent6"/>
                </a:solidFill>
              </a:rPr>
              <a:t> </a:t>
            </a:r>
            <a:r>
              <a:rPr lang="ja-JP" altLang="en-US"/>
              <a:t>でイベントを設定する</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lvl="1"/>
            <a:endParaRPr lang="en-US" altLang="ja-JP" dirty="0"/>
          </a:p>
          <a:p>
            <a:pPr lvl="1"/>
            <a:endParaRPr lang="en-US" altLang="ja-JP" dirty="0"/>
          </a:p>
          <a:p>
            <a:pPr lvl="1"/>
            <a:r>
              <a:rPr lang="ja-JP" altLang="en-US" dirty="0"/>
              <a:t>他にも・・・</a:t>
            </a:r>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イベント</a:t>
            </a:r>
          </a:p>
        </p:txBody>
      </p:sp>
      <p:sp>
        <p:nvSpPr>
          <p:cNvPr id="12" name="スライド番号プレースホルダー 11">
            <a:extLst>
              <a:ext uri="{FF2B5EF4-FFF2-40B4-BE49-F238E27FC236}">
                <a16:creationId xmlns:a16="http://schemas.microsoft.com/office/drawing/2014/main" id="{A186D1CB-1999-EA41-9255-60161DFDCA94}"/>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49</a:t>
            </a:fld>
            <a:endParaRPr lang="ja-JP" altLang="en-US"/>
          </a:p>
        </p:txBody>
      </p:sp>
      <p:sp>
        <p:nvSpPr>
          <p:cNvPr id="28" name="正方形/長方形 27">
            <a:extLst>
              <a:ext uri="{FF2B5EF4-FFF2-40B4-BE49-F238E27FC236}">
                <a16:creationId xmlns:a16="http://schemas.microsoft.com/office/drawing/2014/main" id="{E817D228-6A9D-4B49-A07E-1C69E0AD8DDA}"/>
              </a:ext>
            </a:extLst>
          </p:cNvPr>
          <p:cNvSpPr/>
          <p:nvPr/>
        </p:nvSpPr>
        <p:spPr>
          <a:xfrm>
            <a:off x="0" y="1779145"/>
            <a:ext cx="12192000" cy="2246769"/>
          </a:xfrm>
          <a:prstGeom prst="rect">
            <a:avLst/>
          </a:prstGeom>
          <a:solidFill>
            <a:schemeClr val="bg1">
              <a:lumMod val="75000"/>
              <a:lumOff val="25000"/>
            </a:schemeClr>
          </a:solidFill>
        </p:spPr>
        <p:txBody>
          <a:bodyPr wrap="square">
            <a:spAutoFit/>
          </a:bodyPr>
          <a:lstStyle/>
          <a:p>
            <a:pPr lvl="4"/>
            <a:r>
              <a:rPr lang="en" altLang="ja-JP" sz="2000" b="0">
                <a:solidFill>
                  <a:srgbClr val="9CDCFE"/>
                </a:solidFill>
                <a:effectLst/>
                <a:latin typeface="Menlo" panose="020B0609030804020204" pitchFamily="49" charset="0"/>
              </a:rPr>
              <a:t>document</a:t>
            </a:r>
            <a:r>
              <a:rPr lang="en" altLang="ja-JP" sz="2000" b="0">
                <a:solidFill>
                  <a:srgbClr val="D4D4D4"/>
                </a:solidFill>
                <a:effectLst/>
                <a:latin typeface="Menlo" panose="020B0609030804020204" pitchFamily="49" charset="0"/>
              </a:rPr>
              <a:t>.</a:t>
            </a:r>
            <a:r>
              <a:rPr lang="en" altLang="ja-JP" sz="2000" b="0">
                <a:solidFill>
                  <a:srgbClr val="DCDCAA"/>
                </a:solidFill>
                <a:effectLst/>
                <a:latin typeface="Menlo" panose="020B0609030804020204" pitchFamily="49" charset="0"/>
              </a:rPr>
              <a:t>getElementById</a:t>
            </a:r>
            <a:r>
              <a:rPr lang="en" altLang="ja-JP" sz="2000" b="0">
                <a:solidFill>
                  <a:srgbClr val="D4D4D4"/>
                </a:solidFill>
                <a:effectLst/>
                <a:latin typeface="Menlo" panose="020B0609030804020204" pitchFamily="49" charset="0"/>
              </a:rPr>
              <a:t>(</a:t>
            </a:r>
            <a:r>
              <a:rPr lang="en" altLang="ja-JP" sz="2000" b="0">
                <a:solidFill>
                  <a:srgbClr val="CE9178"/>
                </a:solidFill>
                <a:effectLst/>
                <a:latin typeface="Menlo" panose="020B0609030804020204" pitchFamily="49" charset="0"/>
              </a:rPr>
              <a:t>'btn'</a:t>
            </a:r>
            <a:r>
              <a:rPr lang="en" altLang="ja-JP" sz="2000" b="0">
                <a:solidFill>
                  <a:srgbClr val="D4D4D4"/>
                </a:solidFill>
                <a:effectLst/>
                <a:latin typeface="Menlo" panose="020B0609030804020204" pitchFamily="49" charset="0"/>
              </a:rPr>
              <a:t>).</a:t>
            </a:r>
            <a:r>
              <a:rPr lang="en" altLang="ja-JP" sz="2000" b="0">
                <a:solidFill>
                  <a:srgbClr val="DCDCAA"/>
                </a:solidFill>
                <a:effectLst/>
                <a:latin typeface="Menlo" panose="020B0609030804020204" pitchFamily="49" charset="0"/>
              </a:rPr>
              <a:t>onclick</a:t>
            </a:r>
            <a:r>
              <a:rPr lang="en" altLang="ja-JP" sz="2000" b="0">
                <a:solidFill>
                  <a:srgbClr val="D4D4D4"/>
                </a:solidFill>
                <a:effectLst/>
                <a:latin typeface="Menlo" panose="020B0609030804020204" pitchFamily="49" charset="0"/>
              </a:rPr>
              <a:t> = () </a:t>
            </a:r>
            <a:r>
              <a:rPr lang="en" altLang="ja-JP" sz="2000" b="0">
                <a:solidFill>
                  <a:srgbClr val="569CD6"/>
                </a:solidFill>
                <a:effectLst/>
                <a:latin typeface="Menlo" panose="020B0609030804020204" pitchFamily="49" charset="0"/>
              </a:rPr>
              <a:t>=&gt;</a:t>
            </a:r>
            <a:r>
              <a:rPr lang="en" altLang="ja-JP" sz="2000" b="0">
                <a:solidFill>
                  <a:srgbClr val="D4D4D4"/>
                </a:solidFill>
                <a:effectLst/>
                <a:latin typeface="Menlo" panose="020B0609030804020204" pitchFamily="49" charset="0"/>
              </a:rPr>
              <a:t> {</a:t>
            </a:r>
          </a:p>
          <a:p>
            <a:pPr lvl="4"/>
            <a:r>
              <a:rPr lang="en" altLang="ja-JP" sz="2000" b="0">
                <a:solidFill>
                  <a:srgbClr val="9CDCFE"/>
                </a:solidFill>
                <a:effectLst/>
                <a:latin typeface="Menlo" panose="020B0609030804020204" pitchFamily="49" charset="0"/>
              </a:rPr>
              <a:t>  window</a:t>
            </a:r>
            <a:r>
              <a:rPr lang="en" altLang="ja-JP" sz="2000" b="0">
                <a:solidFill>
                  <a:srgbClr val="D4D4D4"/>
                </a:solidFill>
                <a:effectLst/>
                <a:latin typeface="Menlo" panose="020B0609030804020204" pitchFamily="49" charset="0"/>
              </a:rPr>
              <a:t>.</a:t>
            </a:r>
            <a:r>
              <a:rPr lang="en" altLang="ja-JP" sz="2000" b="0">
                <a:solidFill>
                  <a:srgbClr val="DCDCAA"/>
                </a:solidFill>
                <a:effectLst/>
                <a:latin typeface="Menlo" panose="020B0609030804020204" pitchFamily="49" charset="0"/>
              </a:rPr>
              <a:t>alert</a:t>
            </a:r>
            <a:r>
              <a:rPr lang="en" altLang="ja-JP" sz="2000" b="0">
                <a:solidFill>
                  <a:srgbClr val="D4D4D4"/>
                </a:solidFill>
                <a:effectLst/>
                <a:latin typeface="Menlo" panose="020B0609030804020204" pitchFamily="49" charset="0"/>
              </a:rPr>
              <a:t>(</a:t>
            </a:r>
            <a:r>
              <a:rPr lang="en" altLang="ja-JP" sz="2000" b="0">
                <a:solidFill>
                  <a:srgbClr val="CE9178"/>
                </a:solidFill>
                <a:effectLst/>
                <a:latin typeface="Menlo" panose="020B0609030804020204" pitchFamily="49" charset="0"/>
              </a:rPr>
              <a:t>'</a:t>
            </a:r>
            <a:r>
              <a:rPr lang="ja-JP" altLang="en-US" sz="2000" b="0">
                <a:solidFill>
                  <a:srgbClr val="CE9178"/>
                </a:solidFill>
                <a:effectLst/>
                <a:latin typeface="Menlo" panose="020B0609030804020204" pitchFamily="49" charset="0"/>
              </a:rPr>
              <a:t>ボタン押したね</a:t>
            </a:r>
            <a:r>
              <a:rPr lang="en-US" altLang="ja-JP" sz="2000" b="0">
                <a:solidFill>
                  <a:srgbClr val="CE9178"/>
                </a:solidFill>
                <a:effectLst/>
                <a:latin typeface="Menlo" panose="020B0609030804020204" pitchFamily="49" charset="0"/>
              </a:rPr>
              <a:t>'</a:t>
            </a:r>
            <a:r>
              <a:rPr lang="en-US" altLang="ja-JP" sz="2000" b="0">
                <a:solidFill>
                  <a:srgbClr val="D4D4D4"/>
                </a:solidFill>
                <a:effectLst/>
                <a:latin typeface="Menlo" panose="020B0609030804020204" pitchFamily="49" charset="0"/>
              </a:rPr>
              <a:t>);</a:t>
            </a:r>
          </a:p>
          <a:p>
            <a:pPr lvl="4"/>
            <a:r>
              <a:rPr lang="en-US" altLang="ja-JP" sz="2000" b="0">
                <a:solidFill>
                  <a:srgbClr val="D4D4D4"/>
                </a:solidFill>
                <a:effectLst/>
                <a:latin typeface="Menlo" panose="020B0609030804020204" pitchFamily="49" charset="0"/>
              </a:rPr>
              <a:t>};</a:t>
            </a:r>
          </a:p>
          <a:p>
            <a:pPr lvl="4"/>
            <a:endParaRPr lang="en-US" altLang="ja-JP" sz="2000" b="0">
              <a:solidFill>
                <a:srgbClr val="D4D4D4"/>
              </a:solidFill>
              <a:effectLst/>
              <a:latin typeface="Menlo" panose="020B0609030804020204" pitchFamily="49" charset="0"/>
            </a:endParaRPr>
          </a:p>
          <a:p>
            <a:pPr lvl="4"/>
            <a:r>
              <a:rPr lang="en" altLang="ja-JP" sz="2000">
                <a:solidFill>
                  <a:srgbClr val="9CDCFE"/>
                </a:solidFill>
                <a:latin typeface="Menlo" panose="020B0609030804020204" pitchFamily="49" charset="0"/>
              </a:rPr>
              <a:t>document</a:t>
            </a:r>
            <a:r>
              <a:rPr lang="en" altLang="ja-JP" sz="2000">
                <a:solidFill>
                  <a:srgbClr val="D4D4D4"/>
                </a:solidFill>
                <a:latin typeface="Menlo" panose="020B0609030804020204" pitchFamily="49" charset="0"/>
              </a:rPr>
              <a:t>.</a:t>
            </a:r>
            <a:r>
              <a:rPr lang="en" altLang="ja-JP" sz="2000">
                <a:solidFill>
                  <a:srgbClr val="DCDCAA"/>
                </a:solidFill>
                <a:latin typeface="Menlo" panose="020B0609030804020204" pitchFamily="49" charset="0"/>
              </a:rPr>
              <a:t>getElementById</a:t>
            </a:r>
            <a:r>
              <a:rPr lang="en" altLang="ja-JP" sz="2000">
                <a:solidFill>
                  <a:srgbClr val="D4D4D4"/>
                </a:solidFill>
                <a:latin typeface="Menlo" panose="020B0609030804020204" pitchFamily="49" charset="0"/>
              </a:rPr>
              <a:t>(</a:t>
            </a:r>
            <a:r>
              <a:rPr lang="en" altLang="ja-JP" sz="2000">
                <a:solidFill>
                  <a:srgbClr val="CE9178"/>
                </a:solidFill>
                <a:latin typeface="Menlo" panose="020B0609030804020204" pitchFamily="49" charset="0"/>
              </a:rPr>
              <a:t>'color'</a:t>
            </a:r>
            <a:r>
              <a:rPr lang="en" altLang="ja-JP" sz="2000">
                <a:solidFill>
                  <a:srgbClr val="D4D4D4"/>
                </a:solidFill>
                <a:latin typeface="Menlo" panose="020B0609030804020204" pitchFamily="49" charset="0"/>
              </a:rPr>
              <a:t>).</a:t>
            </a:r>
            <a:r>
              <a:rPr lang="en" altLang="ja-JP" sz="2000">
                <a:solidFill>
                  <a:srgbClr val="DCDCAA"/>
                </a:solidFill>
                <a:latin typeface="Menlo" panose="020B0609030804020204" pitchFamily="49" charset="0"/>
              </a:rPr>
              <a:t>onchange</a:t>
            </a:r>
            <a:r>
              <a:rPr lang="en" altLang="ja-JP" sz="2000">
                <a:solidFill>
                  <a:srgbClr val="D4D4D4"/>
                </a:solidFill>
                <a:latin typeface="Menlo" panose="020B0609030804020204" pitchFamily="49" charset="0"/>
              </a:rPr>
              <a:t> = () </a:t>
            </a:r>
            <a:r>
              <a:rPr lang="en" altLang="ja-JP" sz="2000">
                <a:solidFill>
                  <a:srgbClr val="569CD6"/>
                </a:solidFill>
                <a:latin typeface="Menlo" panose="020B0609030804020204" pitchFamily="49" charset="0"/>
              </a:rPr>
              <a:t>=&gt;</a:t>
            </a:r>
            <a:r>
              <a:rPr lang="en" altLang="ja-JP" sz="2000">
                <a:solidFill>
                  <a:srgbClr val="D4D4D4"/>
                </a:solidFill>
                <a:latin typeface="Menlo" panose="020B0609030804020204" pitchFamily="49" charset="0"/>
              </a:rPr>
              <a:t> {</a:t>
            </a:r>
          </a:p>
          <a:p>
            <a:pPr lvl="4"/>
            <a:r>
              <a:rPr lang="en" altLang="ja-JP" sz="2000">
                <a:solidFill>
                  <a:srgbClr val="9CDCFE"/>
                </a:solidFill>
                <a:latin typeface="Menlo" panose="020B0609030804020204" pitchFamily="49" charset="0"/>
              </a:rPr>
              <a:t>  window</a:t>
            </a:r>
            <a:r>
              <a:rPr lang="en" altLang="ja-JP" sz="2000">
                <a:solidFill>
                  <a:srgbClr val="D4D4D4"/>
                </a:solidFill>
                <a:latin typeface="Menlo" panose="020B0609030804020204" pitchFamily="49" charset="0"/>
              </a:rPr>
              <a:t>.</a:t>
            </a:r>
            <a:r>
              <a:rPr lang="en" altLang="ja-JP" sz="2000">
                <a:solidFill>
                  <a:srgbClr val="DCDCAA"/>
                </a:solidFill>
                <a:latin typeface="Menlo" panose="020B0609030804020204" pitchFamily="49" charset="0"/>
              </a:rPr>
              <a:t>alert</a:t>
            </a:r>
            <a:r>
              <a:rPr lang="en" altLang="ja-JP" sz="2000">
                <a:solidFill>
                  <a:srgbClr val="D4D4D4"/>
                </a:solidFill>
                <a:latin typeface="Menlo" panose="020B0609030804020204" pitchFamily="49" charset="0"/>
              </a:rPr>
              <a:t>(</a:t>
            </a:r>
            <a:r>
              <a:rPr lang="en" altLang="ja-JP" sz="2000">
                <a:solidFill>
                  <a:srgbClr val="CE9178"/>
                </a:solidFill>
                <a:latin typeface="Menlo" panose="020B0609030804020204" pitchFamily="49" charset="0"/>
              </a:rPr>
              <a:t>'</a:t>
            </a:r>
            <a:r>
              <a:rPr lang="ja-JP" altLang="en-US" sz="2000">
                <a:solidFill>
                  <a:srgbClr val="CE9178"/>
                </a:solidFill>
                <a:latin typeface="Menlo" panose="020B0609030804020204" pitchFamily="49" charset="0"/>
              </a:rPr>
              <a:t>変更したね</a:t>
            </a:r>
            <a:r>
              <a:rPr lang="en-US" altLang="ja-JP" sz="2000">
                <a:solidFill>
                  <a:srgbClr val="CE9178"/>
                </a:solidFill>
                <a:latin typeface="Menlo" panose="020B0609030804020204" pitchFamily="49" charset="0"/>
              </a:rPr>
              <a:t>'</a:t>
            </a:r>
            <a:r>
              <a:rPr lang="en-US" altLang="ja-JP" sz="2000">
                <a:solidFill>
                  <a:srgbClr val="D4D4D4"/>
                </a:solidFill>
                <a:latin typeface="Menlo" panose="020B0609030804020204" pitchFamily="49" charset="0"/>
              </a:rPr>
              <a:t>);</a:t>
            </a:r>
          </a:p>
          <a:p>
            <a:pPr lvl="4"/>
            <a:r>
              <a:rPr lang="en-US" altLang="ja-JP" sz="2000">
                <a:solidFill>
                  <a:srgbClr val="D4D4D4"/>
                </a:solidFill>
                <a:latin typeface="Menlo" panose="020B0609030804020204" pitchFamily="49" charset="0"/>
              </a:rPr>
              <a:t>};</a:t>
            </a:r>
          </a:p>
        </p:txBody>
      </p:sp>
      <p:graphicFrame>
        <p:nvGraphicFramePr>
          <p:cNvPr id="7" name="表 6"/>
          <p:cNvGraphicFramePr>
            <a:graphicFrameLocks noGrp="1"/>
          </p:cNvGraphicFramePr>
          <p:nvPr>
            <p:extLst>
              <p:ext uri="{D42A27DB-BD31-4B8C-83A1-F6EECF244321}">
                <p14:modId xmlns:p14="http://schemas.microsoft.com/office/powerpoint/2010/main" val="3761574373"/>
              </p:ext>
            </p:extLst>
          </p:nvPr>
        </p:nvGraphicFramePr>
        <p:xfrm>
          <a:off x="3152839" y="4072881"/>
          <a:ext cx="8131630" cy="2540591"/>
        </p:xfrm>
        <a:graphic>
          <a:graphicData uri="http://schemas.openxmlformats.org/drawingml/2006/table">
            <a:tbl>
              <a:tblPr>
                <a:tableStyleId>{073A0DAA-6AF3-43AB-8588-CEC1D06C72B9}</a:tableStyleId>
              </a:tblPr>
              <a:tblGrid>
                <a:gridCol w="2652110">
                  <a:extLst>
                    <a:ext uri="{9D8B030D-6E8A-4147-A177-3AD203B41FA5}">
                      <a16:colId xmlns:a16="http://schemas.microsoft.com/office/drawing/2014/main" val="20000"/>
                    </a:ext>
                  </a:extLst>
                </a:gridCol>
                <a:gridCol w="5479520">
                  <a:extLst>
                    <a:ext uri="{9D8B030D-6E8A-4147-A177-3AD203B41FA5}">
                      <a16:colId xmlns:a16="http://schemas.microsoft.com/office/drawing/2014/main" val="20001"/>
                    </a:ext>
                  </a:extLst>
                </a:gridCol>
              </a:tblGrid>
              <a:tr h="451775">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a:solidFill>
                            <a:schemeClr val="bg1">
                              <a:lumMod val="75000"/>
                              <a:lumOff val="25000"/>
                            </a:schemeClr>
                          </a:solidFill>
                          <a:effectLst/>
                          <a:hlinkClick r:id="rId2">
                            <a:extLst>
                              <a:ext uri="{A12FA001-AC4F-418D-AE19-62706E023703}">
                                <ahyp:hlinkClr xmlns:ahyp="http://schemas.microsoft.com/office/drawing/2018/hyperlinkcolor" val="tx"/>
                              </a:ext>
                            </a:extLst>
                          </a:hlinkClick>
                        </a:rPr>
                        <a:t>onBlur</a:t>
                      </a:r>
                      <a:r>
                        <a:rPr lang="en-US" sz="1400" u="sng" dirty="0">
                          <a:solidFill>
                            <a:schemeClr val="bg1">
                              <a:lumMod val="75000"/>
                              <a:lumOff val="25000"/>
                            </a:schemeClr>
                          </a:solidFill>
                          <a:effectLst/>
                        </a:rPr>
                        <a:t> / </a:t>
                      </a:r>
                      <a:r>
                        <a:rPr lang="en-US" altLang="ja-JP" sz="1400" u="sng" dirty="0" err="1">
                          <a:solidFill>
                            <a:schemeClr val="bg1">
                              <a:lumMod val="75000"/>
                              <a:lumOff val="25000"/>
                            </a:schemeClr>
                          </a:solidFill>
                          <a:effectLst/>
                          <a:hlinkClick r:id="rId2">
                            <a:extLst>
                              <a:ext uri="{A12FA001-AC4F-418D-AE19-62706E023703}">
                                <ahyp:hlinkClr xmlns:ahyp="http://schemas.microsoft.com/office/drawing/2018/hyperlinkcolor" val="tx"/>
                              </a:ext>
                            </a:extLst>
                          </a:hlinkClick>
                        </a:rPr>
                        <a:t>onFocus</a:t>
                      </a:r>
                      <a:endParaRPr lang="en-US" altLang="ja-JP"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ページやフォーム要素からフォーカスが外れた</a:t>
                      </a:r>
                      <a:r>
                        <a:rPr lang="en-US" altLang="ja-JP" sz="1400" dirty="0">
                          <a:solidFill>
                            <a:schemeClr val="bg1">
                              <a:lumMod val="75000"/>
                              <a:lumOff val="25000"/>
                            </a:schemeClr>
                          </a:solidFill>
                          <a:effectLst/>
                        </a:rPr>
                        <a:t>/</a:t>
                      </a:r>
                      <a:r>
                        <a:rPr lang="ja-JP" altLang="en-US" sz="1400" baseline="0">
                          <a:solidFill>
                            <a:schemeClr val="bg1">
                              <a:lumMod val="75000"/>
                              <a:lumOff val="25000"/>
                            </a:schemeClr>
                          </a:solidFill>
                          <a:effectLst/>
                        </a:rPr>
                        <a:t>当たった</a:t>
                      </a:r>
                      <a:r>
                        <a:rPr lang="ja-JP" altLang="en-US" sz="1400">
                          <a:solidFill>
                            <a:schemeClr val="bg1">
                              <a:lumMod val="75000"/>
                              <a:lumOff val="25000"/>
                            </a:schemeClr>
                          </a:solidFill>
                          <a:effectLst/>
                        </a:rPr>
                        <a:t>時に発生</a:t>
                      </a:r>
                    </a:p>
                  </a:txBody>
                  <a:tcPr marL="29839" marR="29839" marT="23871" marB="23871" anchor="ctr"/>
                </a:tc>
                <a:extLst>
                  <a:ext uri="{0D108BD9-81ED-4DB2-BD59-A6C34878D82A}">
                    <a16:rowId xmlns:a16="http://schemas.microsoft.com/office/drawing/2014/main" val="10000"/>
                  </a:ext>
                </a:extLst>
              </a:tr>
              <a:tr h="248617">
                <a:tc>
                  <a:txBody>
                    <a:bodyPr/>
                    <a:lstStyle/>
                    <a:p>
                      <a:pPr latinLnBrk="1"/>
                      <a:r>
                        <a:rPr lang="en-US" sz="1400" u="sng" dirty="0">
                          <a:solidFill>
                            <a:schemeClr val="bg1">
                              <a:lumMod val="75000"/>
                              <a:lumOff val="25000"/>
                            </a:schemeClr>
                          </a:solidFill>
                          <a:effectLst/>
                          <a:hlinkClick r:id="rId3">
                            <a:extLst>
                              <a:ext uri="{A12FA001-AC4F-418D-AE19-62706E023703}">
                                <ahyp:hlinkClr xmlns:ahyp="http://schemas.microsoft.com/office/drawing/2018/hyperlinkcolor" val="tx"/>
                              </a:ext>
                            </a:extLst>
                          </a:hlinkClick>
                        </a:rPr>
                        <a:t>onChange</a:t>
                      </a:r>
                      <a:endParaRPr lang="en-US"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dirty="0">
                          <a:solidFill>
                            <a:schemeClr val="bg1">
                              <a:lumMod val="75000"/>
                              <a:lumOff val="25000"/>
                            </a:schemeClr>
                          </a:solidFill>
                          <a:effectLst/>
                        </a:rPr>
                        <a:t>フォーム要素の選択、入力内容が変更された時に発生</a:t>
                      </a:r>
                    </a:p>
                  </a:txBody>
                  <a:tcPr marL="29839" marR="29839" marT="23871" marB="23871" anchor="ctr"/>
                </a:tc>
                <a:extLst>
                  <a:ext uri="{0D108BD9-81ED-4DB2-BD59-A6C34878D82A}">
                    <a16:rowId xmlns:a16="http://schemas.microsoft.com/office/drawing/2014/main" val="10001"/>
                  </a:ext>
                </a:extLst>
              </a:tr>
              <a:tr h="248617">
                <a:tc>
                  <a:txBody>
                    <a:bodyPr/>
                    <a:lstStyle/>
                    <a:p>
                      <a:pPr latinLnBrk="1"/>
                      <a:r>
                        <a:rPr lang="en-US" sz="1400" u="sng" dirty="0">
                          <a:solidFill>
                            <a:schemeClr val="bg1">
                              <a:lumMod val="75000"/>
                              <a:lumOff val="25000"/>
                            </a:schemeClr>
                          </a:solidFill>
                          <a:effectLst/>
                          <a:hlinkClick r:id="rId4">
                            <a:extLst>
                              <a:ext uri="{A12FA001-AC4F-418D-AE19-62706E023703}">
                                <ahyp:hlinkClr xmlns:ahyp="http://schemas.microsoft.com/office/drawing/2018/hyperlinkcolor" val="tx"/>
                              </a:ext>
                            </a:extLst>
                          </a:hlinkClick>
                        </a:rPr>
                        <a:t>onSelect</a:t>
                      </a:r>
                      <a:endParaRPr lang="en-US"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テキストが選択された時に発生</a:t>
                      </a:r>
                    </a:p>
                  </a:txBody>
                  <a:tcPr marL="29839" marR="29839" marT="23871" marB="23871" anchor="ctr"/>
                </a:tc>
                <a:extLst>
                  <a:ext uri="{0D108BD9-81ED-4DB2-BD59-A6C34878D82A}">
                    <a16:rowId xmlns:a16="http://schemas.microsoft.com/office/drawing/2014/main" val="10002"/>
                  </a:ext>
                </a:extLst>
              </a:tr>
              <a:tr h="248617">
                <a:tc>
                  <a:txBody>
                    <a:bodyPr/>
                    <a:lstStyle/>
                    <a:p>
                      <a:pPr latinLnBrk="1"/>
                      <a:r>
                        <a:rPr lang="en-US" sz="1400" u="sng" dirty="0">
                          <a:solidFill>
                            <a:schemeClr val="bg1">
                              <a:lumMod val="75000"/>
                              <a:lumOff val="25000"/>
                            </a:schemeClr>
                          </a:solidFill>
                          <a:effectLst/>
                          <a:hlinkClick r:id="rId5">
                            <a:extLst>
                              <a:ext uri="{A12FA001-AC4F-418D-AE19-62706E023703}">
                                <ahyp:hlinkClr xmlns:ahyp="http://schemas.microsoft.com/office/drawing/2018/hyperlinkcolor" val="tx"/>
                              </a:ext>
                            </a:extLst>
                          </a:hlinkClick>
                        </a:rPr>
                        <a:t>onSubmit</a:t>
                      </a:r>
                      <a:endParaRPr lang="en-US"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dirty="0">
                          <a:solidFill>
                            <a:schemeClr val="bg1">
                              <a:lumMod val="75000"/>
                              <a:lumOff val="25000"/>
                            </a:schemeClr>
                          </a:solidFill>
                          <a:effectLst/>
                        </a:rPr>
                        <a:t>フォームを送信しようとした時に発生</a:t>
                      </a:r>
                    </a:p>
                  </a:txBody>
                  <a:tcPr marL="29839" marR="29839" marT="23871" marB="23871" anchor="ctr"/>
                </a:tc>
                <a:extLst>
                  <a:ext uri="{0D108BD9-81ED-4DB2-BD59-A6C34878D82A}">
                    <a16:rowId xmlns:a16="http://schemas.microsoft.com/office/drawing/2014/main" val="10003"/>
                  </a:ext>
                </a:extLst>
              </a:tr>
              <a:tr h="248617">
                <a:tc>
                  <a:txBody>
                    <a:bodyPr/>
                    <a:lstStyle/>
                    <a:p>
                      <a:pPr latinLnBrk="1"/>
                      <a:r>
                        <a:rPr lang="en-US" sz="1400" u="sng" dirty="0">
                          <a:solidFill>
                            <a:schemeClr val="bg1">
                              <a:lumMod val="75000"/>
                              <a:lumOff val="25000"/>
                            </a:schemeClr>
                          </a:solidFill>
                          <a:effectLst/>
                          <a:hlinkClick r:id="rId6">
                            <a:extLst>
                              <a:ext uri="{A12FA001-AC4F-418D-AE19-62706E023703}">
                                <ahyp:hlinkClr xmlns:ahyp="http://schemas.microsoft.com/office/drawing/2018/hyperlinkcolor" val="tx"/>
                              </a:ext>
                            </a:extLst>
                          </a:hlinkClick>
                        </a:rPr>
                        <a:t>onLoad</a:t>
                      </a:r>
                      <a:endParaRPr lang="en-US"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ページや画像の読み込みが完了した時に発生</a:t>
                      </a:r>
                    </a:p>
                  </a:txBody>
                  <a:tcPr marL="29839" marR="29839" marT="23871" marB="23871" anchor="ctr"/>
                </a:tc>
                <a:extLst>
                  <a:ext uri="{0D108BD9-81ED-4DB2-BD59-A6C34878D82A}">
                    <a16:rowId xmlns:a16="http://schemas.microsoft.com/office/drawing/2014/main" val="10004"/>
                  </a:ext>
                </a:extLst>
              </a:tr>
              <a:tr h="248617">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a:solidFill>
                            <a:schemeClr val="bg1">
                              <a:lumMod val="75000"/>
                              <a:lumOff val="25000"/>
                            </a:schemeClr>
                          </a:solidFill>
                          <a:effectLst/>
                          <a:hlinkClick r:id="rId7">
                            <a:extLst>
                              <a:ext uri="{A12FA001-AC4F-418D-AE19-62706E023703}">
                                <ahyp:hlinkClr xmlns:ahyp="http://schemas.microsoft.com/office/drawing/2018/hyperlinkcolor" val="tx"/>
                              </a:ext>
                            </a:extLst>
                          </a:hlinkClick>
                        </a:rPr>
                        <a:t>onClick</a:t>
                      </a:r>
                      <a:r>
                        <a:rPr lang="en-US" sz="1400" u="sng" dirty="0">
                          <a:solidFill>
                            <a:schemeClr val="bg1">
                              <a:lumMod val="75000"/>
                              <a:lumOff val="25000"/>
                            </a:schemeClr>
                          </a:solidFill>
                          <a:effectLst/>
                        </a:rPr>
                        <a:t> /</a:t>
                      </a:r>
                      <a:r>
                        <a:rPr lang="en-US" sz="1400" u="sng" baseline="0" dirty="0">
                          <a:solidFill>
                            <a:schemeClr val="bg1">
                              <a:lumMod val="75000"/>
                              <a:lumOff val="25000"/>
                            </a:schemeClr>
                          </a:solidFill>
                          <a:effectLst/>
                        </a:rPr>
                        <a:t> </a:t>
                      </a:r>
                      <a:r>
                        <a:rPr lang="en-US" altLang="ja-JP" sz="1400" u="sng" dirty="0" err="1">
                          <a:solidFill>
                            <a:schemeClr val="bg1">
                              <a:lumMod val="75000"/>
                              <a:lumOff val="25000"/>
                            </a:schemeClr>
                          </a:solidFill>
                          <a:effectLst/>
                          <a:hlinkClick r:id="rId7">
                            <a:extLst>
                              <a:ext uri="{A12FA001-AC4F-418D-AE19-62706E023703}">
                                <ahyp:hlinkClr xmlns:ahyp="http://schemas.microsoft.com/office/drawing/2018/hyperlinkcolor" val="tx"/>
                              </a:ext>
                            </a:extLst>
                          </a:hlinkClick>
                        </a:rPr>
                        <a:t>onDblClick</a:t>
                      </a:r>
                      <a:endParaRPr lang="en-US" altLang="ja-JP"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要素やリンクをクリック </a:t>
                      </a:r>
                      <a:r>
                        <a:rPr lang="en-US" altLang="ja-JP" sz="1400" dirty="0">
                          <a:solidFill>
                            <a:schemeClr val="bg1">
                              <a:lumMod val="75000"/>
                              <a:lumOff val="25000"/>
                            </a:schemeClr>
                          </a:solidFill>
                          <a:effectLst/>
                        </a:rPr>
                        <a:t>/ </a:t>
                      </a:r>
                      <a:r>
                        <a:rPr lang="ja-JP" altLang="en-US" sz="1400">
                          <a:solidFill>
                            <a:schemeClr val="bg1">
                              <a:lumMod val="75000"/>
                              <a:lumOff val="25000"/>
                            </a:schemeClr>
                          </a:solidFill>
                          <a:effectLst/>
                        </a:rPr>
                        <a:t>ダブルクリックした時に発生</a:t>
                      </a:r>
                    </a:p>
                  </a:txBody>
                  <a:tcPr marL="29839" marR="29839" marT="23871" marB="23871" anchor="ctr"/>
                </a:tc>
                <a:extLst>
                  <a:ext uri="{0D108BD9-81ED-4DB2-BD59-A6C34878D82A}">
                    <a16:rowId xmlns:a16="http://schemas.microsoft.com/office/drawing/2014/main" val="10005"/>
                  </a:ext>
                </a:extLst>
              </a:tr>
              <a:tr h="248617">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a:solidFill>
                            <a:schemeClr val="bg1">
                              <a:lumMod val="75000"/>
                              <a:lumOff val="25000"/>
                            </a:schemeClr>
                          </a:solidFill>
                          <a:effectLst/>
                          <a:hlinkClick r:id="rId8">
                            <a:extLst>
                              <a:ext uri="{A12FA001-AC4F-418D-AE19-62706E023703}">
                                <ahyp:hlinkClr xmlns:ahyp="http://schemas.microsoft.com/office/drawing/2018/hyperlinkcolor" val="tx"/>
                              </a:ext>
                            </a:extLst>
                          </a:hlinkClick>
                        </a:rPr>
                        <a:t>onKeyDown</a:t>
                      </a:r>
                      <a:r>
                        <a:rPr lang="en-US" sz="1400" u="sng" dirty="0">
                          <a:solidFill>
                            <a:schemeClr val="bg1">
                              <a:lumMod val="75000"/>
                              <a:lumOff val="25000"/>
                            </a:schemeClr>
                          </a:solidFill>
                          <a:effectLst/>
                        </a:rPr>
                        <a:t> / </a:t>
                      </a:r>
                      <a:r>
                        <a:rPr lang="en-US" altLang="ja-JP" sz="1400" u="sng" dirty="0" err="1">
                          <a:solidFill>
                            <a:schemeClr val="bg1">
                              <a:lumMod val="75000"/>
                              <a:lumOff val="25000"/>
                            </a:schemeClr>
                          </a:solidFill>
                          <a:effectLst/>
                          <a:hlinkClick r:id="rId8">
                            <a:extLst>
                              <a:ext uri="{A12FA001-AC4F-418D-AE19-62706E023703}">
                                <ahyp:hlinkClr xmlns:ahyp="http://schemas.microsoft.com/office/drawing/2018/hyperlinkcolor" val="tx"/>
                              </a:ext>
                            </a:extLst>
                          </a:hlinkClick>
                        </a:rPr>
                        <a:t>onKeyPress</a:t>
                      </a:r>
                      <a:endParaRPr lang="en-US" altLang="ja-JP"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キーを押した</a:t>
                      </a:r>
                      <a:r>
                        <a:rPr lang="en-US" altLang="ja-JP" sz="1400" baseline="0" dirty="0">
                          <a:solidFill>
                            <a:schemeClr val="bg1">
                              <a:lumMod val="75000"/>
                              <a:lumOff val="25000"/>
                            </a:schemeClr>
                          </a:solidFill>
                          <a:effectLst/>
                        </a:rPr>
                        <a:t> / </a:t>
                      </a:r>
                      <a:r>
                        <a:rPr lang="ja-JP" altLang="en-US" sz="1400" baseline="0">
                          <a:solidFill>
                            <a:schemeClr val="bg1">
                              <a:lumMod val="75000"/>
                              <a:lumOff val="25000"/>
                            </a:schemeClr>
                          </a:solidFill>
                          <a:effectLst/>
                        </a:rPr>
                        <a:t>押してる</a:t>
                      </a:r>
                      <a:r>
                        <a:rPr lang="ja-JP" altLang="en-US" sz="1400">
                          <a:solidFill>
                            <a:schemeClr val="bg1">
                              <a:lumMod val="75000"/>
                              <a:lumOff val="25000"/>
                            </a:schemeClr>
                          </a:solidFill>
                          <a:effectLst/>
                        </a:rPr>
                        <a:t>時に発生</a:t>
                      </a:r>
                    </a:p>
                  </a:txBody>
                  <a:tcPr marL="29839" marR="29839" marT="23871" marB="23871" anchor="ctr"/>
                </a:tc>
                <a:extLst>
                  <a:ext uri="{0D108BD9-81ED-4DB2-BD59-A6C34878D82A}">
                    <a16:rowId xmlns:a16="http://schemas.microsoft.com/office/drawing/2014/main" val="10006"/>
                  </a:ext>
                </a:extLst>
              </a:tr>
              <a:tr h="248617">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a:solidFill>
                            <a:schemeClr val="bg1">
                              <a:lumMod val="75000"/>
                              <a:lumOff val="25000"/>
                            </a:schemeClr>
                          </a:solidFill>
                          <a:effectLst/>
                          <a:hlinkClick r:id="rId9">
                            <a:extLst>
                              <a:ext uri="{A12FA001-AC4F-418D-AE19-62706E023703}">
                                <ahyp:hlinkClr xmlns:ahyp="http://schemas.microsoft.com/office/drawing/2018/hyperlinkcolor" val="tx"/>
                              </a:ext>
                            </a:extLst>
                          </a:hlinkClick>
                        </a:rPr>
                        <a:t>onMouseOut</a:t>
                      </a:r>
                      <a:r>
                        <a:rPr lang="en-US" sz="1400" u="sng" dirty="0">
                          <a:solidFill>
                            <a:schemeClr val="bg1">
                              <a:lumMod val="75000"/>
                              <a:lumOff val="25000"/>
                            </a:schemeClr>
                          </a:solidFill>
                          <a:effectLst/>
                        </a:rPr>
                        <a:t> /</a:t>
                      </a:r>
                      <a:r>
                        <a:rPr lang="en-US" altLang="ja-JP" sz="1400" u="sng" dirty="0" err="1">
                          <a:solidFill>
                            <a:schemeClr val="bg1">
                              <a:lumMod val="75000"/>
                              <a:lumOff val="25000"/>
                            </a:schemeClr>
                          </a:solidFill>
                          <a:effectLst/>
                          <a:hlinkClick r:id="rId9">
                            <a:extLst>
                              <a:ext uri="{A12FA001-AC4F-418D-AE19-62706E023703}">
                                <ahyp:hlinkClr xmlns:ahyp="http://schemas.microsoft.com/office/drawing/2018/hyperlinkcolor" val="tx"/>
                              </a:ext>
                            </a:extLst>
                          </a:hlinkClick>
                        </a:rPr>
                        <a:t>onMouseOver</a:t>
                      </a:r>
                      <a:endParaRPr lang="en-US" altLang="ja-JP"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a:solidFill>
                            <a:schemeClr val="bg1">
                              <a:lumMod val="75000"/>
                              <a:lumOff val="25000"/>
                            </a:schemeClr>
                          </a:solidFill>
                          <a:effectLst/>
                        </a:rPr>
                        <a:t>マウスが離れた</a:t>
                      </a:r>
                      <a:r>
                        <a:rPr lang="en-US" altLang="ja-JP" sz="1400" dirty="0">
                          <a:solidFill>
                            <a:schemeClr val="bg1">
                              <a:lumMod val="75000"/>
                              <a:lumOff val="25000"/>
                            </a:schemeClr>
                          </a:solidFill>
                          <a:effectLst/>
                        </a:rPr>
                        <a:t>/</a:t>
                      </a:r>
                      <a:r>
                        <a:rPr lang="ja-JP" altLang="en-US" sz="1400" baseline="0">
                          <a:solidFill>
                            <a:schemeClr val="bg1">
                              <a:lumMod val="75000"/>
                              <a:lumOff val="25000"/>
                            </a:schemeClr>
                          </a:solidFill>
                          <a:effectLst/>
                        </a:rPr>
                        <a:t>乗った</a:t>
                      </a:r>
                      <a:r>
                        <a:rPr lang="ja-JP" altLang="en-US" sz="1400">
                          <a:solidFill>
                            <a:schemeClr val="bg1">
                              <a:lumMod val="75000"/>
                              <a:lumOff val="25000"/>
                            </a:schemeClr>
                          </a:solidFill>
                          <a:effectLst/>
                        </a:rPr>
                        <a:t>時に発生</a:t>
                      </a:r>
                    </a:p>
                  </a:txBody>
                  <a:tcPr marL="29839" marR="29839" marT="23871" marB="23871" anchor="ctr"/>
                </a:tc>
                <a:extLst>
                  <a:ext uri="{0D108BD9-81ED-4DB2-BD59-A6C34878D82A}">
                    <a16:rowId xmlns:a16="http://schemas.microsoft.com/office/drawing/2014/main" val="10007"/>
                  </a:ext>
                </a:extLst>
              </a:tr>
              <a:tr h="248617">
                <a:tc>
                  <a:txBody>
                    <a:bodyPr/>
                    <a:lstStyle/>
                    <a:p>
                      <a:pPr latinLnBrk="1"/>
                      <a:r>
                        <a:rPr lang="en-US" sz="1400" u="sng" dirty="0">
                          <a:solidFill>
                            <a:schemeClr val="bg1">
                              <a:lumMod val="75000"/>
                              <a:lumOff val="25000"/>
                            </a:schemeClr>
                          </a:solidFill>
                          <a:effectLst/>
                          <a:hlinkClick r:id="rId9">
                            <a:extLst>
                              <a:ext uri="{A12FA001-AC4F-418D-AE19-62706E023703}">
                                <ahyp:hlinkClr xmlns:ahyp="http://schemas.microsoft.com/office/drawing/2018/hyperlinkcolor" val="tx"/>
                              </a:ext>
                            </a:extLst>
                          </a:hlinkClick>
                        </a:rPr>
                        <a:t>onMouseDown</a:t>
                      </a:r>
                      <a:endParaRPr lang="en-US" sz="1400" dirty="0">
                        <a:solidFill>
                          <a:schemeClr val="bg1">
                            <a:lumMod val="75000"/>
                            <a:lumOff val="25000"/>
                          </a:schemeClr>
                        </a:solidFill>
                        <a:effectLst/>
                        <a:latin typeface="+mn-ea"/>
                        <a:ea typeface="+mn-ea"/>
                      </a:endParaRPr>
                    </a:p>
                  </a:txBody>
                  <a:tcPr marL="29839" marR="29839" marT="23871" marB="23871" anchor="ctr"/>
                </a:tc>
                <a:tc>
                  <a:txBody>
                    <a:bodyPr/>
                    <a:lstStyle/>
                    <a:p>
                      <a:pPr latinLnBrk="1"/>
                      <a:r>
                        <a:rPr lang="ja-JP" altLang="en-US" sz="1400" dirty="0">
                          <a:solidFill>
                            <a:schemeClr val="bg1">
                              <a:lumMod val="75000"/>
                              <a:lumOff val="25000"/>
                            </a:schemeClr>
                          </a:solidFill>
                          <a:effectLst/>
                        </a:rPr>
                        <a:t>マウスでクリックした時に発生</a:t>
                      </a:r>
                    </a:p>
                  </a:txBody>
                  <a:tcPr marL="29839" marR="29839" marT="23871" marB="23871" anchor="ctr"/>
                </a:tc>
                <a:extLst>
                  <a:ext uri="{0D108BD9-81ED-4DB2-BD59-A6C34878D82A}">
                    <a16:rowId xmlns:a16="http://schemas.microsoft.com/office/drawing/2014/main" val="10008"/>
                  </a:ext>
                </a:extLst>
              </a:tr>
            </a:tbl>
          </a:graphicData>
        </a:graphic>
      </p:graphicFrame>
      <p:sp>
        <p:nvSpPr>
          <p:cNvPr id="26" name="テキスト ボックス 25"/>
          <p:cNvSpPr txBox="1"/>
          <p:nvPr/>
        </p:nvSpPr>
        <p:spPr>
          <a:xfrm>
            <a:off x="10361188" y="6187477"/>
            <a:ext cx="767417" cy="338554"/>
          </a:xfrm>
          <a:prstGeom prst="rect">
            <a:avLst/>
          </a:prstGeom>
          <a:noFill/>
        </p:spPr>
        <p:txBody>
          <a:bodyPr wrap="square" rtlCol="0">
            <a:spAutoFit/>
          </a:bodyPr>
          <a:lstStyle/>
          <a:p>
            <a:r>
              <a:rPr lang="en-US" altLang="ja-JP" sz="1600" dirty="0">
                <a:solidFill>
                  <a:schemeClr val="bg1">
                    <a:lumMod val="75000"/>
                    <a:lumOff val="25000"/>
                  </a:schemeClr>
                </a:solidFill>
                <a:latin typeface="+mn-ea"/>
              </a:rPr>
              <a:t>…etc</a:t>
            </a:r>
            <a:endParaRPr kumimoji="1" lang="ja-JP" altLang="en-US" sz="1600" dirty="0">
              <a:solidFill>
                <a:schemeClr val="bg1">
                  <a:lumMod val="75000"/>
                  <a:lumOff val="25000"/>
                </a:schemeClr>
              </a:solidFill>
              <a:latin typeface="+mn-ea"/>
            </a:endParaRPr>
          </a:p>
        </p:txBody>
      </p:sp>
      <p:sp>
        <p:nvSpPr>
          <p:cNvPr id="16" name="角丸四角形 6">
            <a:extLst>
              <a:ext uri="{FF2B5EF4-FFF2-40B4-BE49-F238E27FC236}">
                <a16:creationId xmlns:a16="http://schemas.microsoft.com/office/drawing/2014/main" id="{D9DD9CDE-25C9-4687-85B8-D730DDD293DA}"/>
              </a:ext>
            </a:extLst>
          </p:cNvPr>
          <p:cNvSpPr/>
          <p:nvPr/>
        </p:nvSpPr>
        <p:spPr>
          <a:xfrm>
            <a:off x="9886023" y="2341379"/>
            <a:ext cx="2100696" cy="359888"/>
          </a:xfrm>
          <a:prstGeom prst="roundRect">
            <a:avLst/>
          </a:prstGeom>
          <a:solidFill>
            <a:schemeClr val="accent5">
              <a:lumMod val="20000"/>
              <a:lumOff val="8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lumMod val="75000"/>
                    <a:lumOff val="25000"/>
                  </a:schemeClr>
                </a:solidFill>
                <a:latin typeface="+mn-ea"/>
              </a:rPr>
              <a:t>これがイベント</a:t>
            </a:r>
            <a:r>
              <a:rPr lang="ja-JP" altLang="en-US" sz="1600" b="1" dirty="0">
                <a:solidFill>
                  <a:schemeClr val="bg1">
                    <a:lumMod val="75000"/>
                    <a:lumOff val="25000"/>
                  </a:schemeClr>
                </a:solidFill>
                <a:latin typeface="+mn-ea"/>
              </a:rPr>
              <a:t> </a:t>
            </a:r>
            <a:r>
              <a:rPr lang="en-US" altLang="ja-JP" sz="1600" b="1" dirty="0">
                <a:solidFill>
                  <a:schemeClr val="bg1">
                    <a:lumMod val="75000"/>
                    <a:lumOff val="25000"/>
                  </a:schemeClr>
                </a:solidFill>
                <a:latin typeface="+mn-ea"/>
              </a:rPr>
              <a:t>!</a:t>
            </a:r>
          </a:p>
        </p:txBody>
      </p:sp>
      <p:sp>
        <p:nvSpPr>
          <p:cNvPr id="20" name="正方形/長方形 19">
            <a:extLst>
              <a:ext uri="{FF2B5EF4-FFF2-40B4-BE49-F238E27FC236}">
                <a16:creationId xmlns:a16="http://schemas.microsoft.com/office/drawing/2014/main" id="{7AE200D6-CBAA-EF41-8318-3838534C801F}"/>
              </a:ext>
            </a:extLst>
          </p:cNvPr>
          <p:cNvSpPr/>
          <p:nvPr/>
        </p:nvSpPr>
        <p:spPr>
          <a:xfrm flipV="1">
            <a:off x="6624377" y="2106027"/>
            <a:ext cx="1116849" cy="45719"/>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sp>
        <p:nvSpPr>
          <p:cNvPr id="21" name="正方形/長方形 20">
            <a:extLst>
              <a:ext uri="{FF2B5EF4-FFF2-40B4-BE49-F238E27FC236}">
                <a16:creationId xmlns:a16="http://schemas.microsoft.com/office/drawing/2014/main" id="{5B6460B9-B77C-C440-8B7E-7B704972A4C9}"/>
              </a:ext>
            </a:extLst>
          </p:cNvPr>
          <p:cNvSpPr/>
          <p:nvPr/>
        </p:nvSpPr>
        <p:spPr>
          <a:xfrm flipV="1">
            <a:off x="6961570" y="3354239"/>
            <a:ext cx="1191829" cy="45719"/>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cxnSp>
        <p:nvCxnSpPr>
          <p:cNvPr id="19" name="カギ線コネクタ 18">
            <a:extLst>
              <a:ext uri="{FF2B5EF4-FFF2-40B4-BE49-F238E27FC236}">
                <a16:creationId xmlns:a16="http://schemas.microsoft.com/office/drawing/2014/main" id="{45E776F3-5E34-5C44-BD52-F2EE2B745941}"/>
              </a:ext>
            </a:extLst>
          </p:cNvPr>
          <p:cNvCxnSpPr>
            <a:cxnSpLocks/>
            <a:stCxn id="20" idx="0"/>
            <a:endCxn id="16" idx="1"/>
          </p:cNvCxnSpPr>
          <p:nvPr/>
        </p:nvCxnSpPr>
        <p:spPr>
          <a:xfrm rot="16200000" flipH="1">
            <a:off x="8349624" y="984923"/>
            <a:ext cx="369577" cy="2703221"/>
          </a:xfrm>
          <a:prstGeom prst="bentConnector2">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5D37F8D2-E307-9845-93E1-38B79F0F59E7}"/>
              </a:ext>
            </a:extLst>
          </p:cNvPr>
          <p:cNvCxnSpPr>
            <a:cxnSpLocks/>
            <a:stCxn id="21" idx="0"/>
            <a:endCxn id="16" idx="2"/>
          </p:cNvCxnSpPr>
          <p:nvPr/>
        </p:nvCxnSpPr>
        <p:spPr>
          <a:xfrm rot="5400000" flipH="1" flipV="1">
            <a:off x="8897582" y="1361170"/>
            <a:ext cx="698691" cy="3378886"/>
          </a:xfrm>
          <a:prstGeom prst="bentConnector3">
            <a:avLst>
              <a:gd name="adj1" fmla="val -32718"/>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37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765025" y="1301360"/>
            <a:ext cx="9612971" cy="2852737"/>
          </a:xfrm>
        </p:spPr>
        <p:txBody>
          <a:bodyPr>
            <a:normAutofit/>
          </a:bodyPr>
          <a:lstStyle/>
          <a:p>
            <a:r>
              <a:rPr lang="ja-JP" altLang="en-US" dirty="0"/>
              <a:t>第一部</a:t>
            </a:r>
          </a:p>
        </p:txBody>
      </p:sp>
      <p:sp>
        <p:nvSpPr>
          <p:cNvPr id="7" name="フッター プレースホルダー 6">
            <a:extLst>
              <a:ext uri="{FF2B5EF4-FFF2-40B4-BE49-F238E27FC236}">
                <a16:creationId xmlns:a16="http://schemas.microsoft.com/office/drawing/2014/main" id="{102EBA1E-4730-264F-85FE-4A7776F15A77}"/>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8" name="スライド番号プレースホルダー 7">
            <a:extLst>
              <a:ext uri="{FF2B5EF4-FFF2-40B4-BE49-F238E27FC236}">
                <a16:creationId xmlns:a16="http://schemas.microsoft.com/office/drawing/2014/main" id="{C6AAC6EF-3D90-464E-831C-7E67ACEA0563}"/>
              </a:ext>
            </a:extLst>
          </p:cNvPr>
          <p:cNvSpPr>
            <a:spLocks noGrp="1"/>
          </p:cNvSpPr>
          <p:nvPr>
            <p:ph type="sldNum" sz="quarter" idx="14"/>
          </p:nvPr>
        </p:nvSpPr>
        <p:spPr>
          <a:xfrm>
            <a:off x="10578384" y="6611778"/>
            <a:ext cx="1596292" cy="246222"/>
          </a:xfrm>
        </p:spPr>
        <p:txBody>
          <a:bodyPr/>
          <a:lstStyle/>
          <a:p>
            <a:fld id="{D25A7422-5852-4FCB-8C25-D442DB577CD0}" type="slidenum">
              <a:rPr lang="ja-JP" altLang="en-US" smtClean="0"/>
              <a:pPr/>
              <a:t>5</a:t>
            </a:fld>
            <a:endParaRPr lang="ja-JP" altLang="en-US"/>
          </a:p>
        </p:txBody>
      </p:sp>
    </p:spTree>
    <p:extLst>
      <p:ext uri="{BB962C8B-B14F-4D97-AF65-F5344CB8AC3E}">
        <p14:creationId xmlns:p14="http://schemas.microsoft.com/office/powerpoint/2010/main" val="61307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quarter" idx="14"/>
          </p:nvPr>
        </p:nvSpPr>
        <p:spPr>
          <a:xfrm>
            <a:off x="438149" y="1314449"/>
            <a:ext cx="11496676" cy="5188454"/>
          </a:xfrm>
        </p:spPr>
        <p:txBody>
          <a:bodyPr>
            <a:normAutofit/>
          </a:bodyPr>
          <a:lstStyle/>
          <a:p>
            <a:r>
              <a:rPr lang="ja-JP" altLang="en-US" b="1" dirty="0"/>
              <a:t>要素</a:t>
            </a:r>
            <a:r>
              <a:rPr lang="en-US" altLang="ja-JP" b="1" dirty="0"/>
              <a:t>.textContent</a:t>
            </a:r>
            <a:r>
              <a:rPr lang="ja-JP" altLang="en-US" dirty="0"/>
              <a:t>は</a:t>
            </a:r>
            <a:r>
              <a:rPr lang="ja-JP" altLang="en-US" b="1" dirty="0">
                <a:solidFill>
                  <a:schemeClr val="accent6"/>
                </a:solidFill>
              </a:rPr>
              <a:t>要素のテキスト部分</a:t>
            </a:r>
            <a:r>
              <a:rPr lang="ja-JP" altLang="en-US" dirty="0"/>
              <a:t>を取得するときに使う</a:t>
            </a:r>
            <a:endParaRPr lang="en-US" altLang="ja-JP" dirty="0"/>
          </a:p>
          <a:p>
            <a:pPr marL="358775" lvl="1" indent="0">
              <a:buNone/>
            </a:pPr>
            <a:endParaRPr lang="en-US" altLang="ja-JP" dirty="0"/>
          </a:p>
          <a:p>
            <a:pPr marL="358775" lvl="1" indent="0">
              <a:buNone/>
            </a:pPr>
            <a:r>
              <a:rPr lang="ja-JP" altLang="en-US" dirty="0"/>
              <a:t>       → </a:t>
            </a:r>
            <a:r>
              <a:rPr lang="en-US" altLang="ja-JP" b="1" i="1" dirty="0"/>
              <a:t>&lt;p id="test"&gt;</a:t>
            </a:r>
            <a:r>
              <a:rPr lang="ja-JP" altLang="en-US" b="1" i="1" dirty="0"/>
              <a:t> </a:t>
            </a:r>
            <a:r>
              <a:rPr lang="en-US" altLang="ja-JP" b="1" i="1" dirty="0">
                <a:solidFill>
                  <a:schemeClr val="accent6"/>
                </a:solidFill>
              </a:rPr>
              <a:t>{</a:t>
            </a:r>
            <a:r>
              <a:rPr lang="ja-JP" altLang="en-US" b="1" i="1" dirty="0">
                <a:solidFill>
                  <a:schemeClr val="accent6"/>
                </a:solidFill>
              </a:rPr>
              <a:t>この部分</a:t>
            </a:r>
            <a:r>
              <a:rPr lang="en-US" altLang="ja-JP" b="1" i="1" dirty="0">
                <a:solidFill>
                  <a:schemeClr val="accent6"/>
                </a:solidFill>
              </a:rPr>
              <a:t>}</a:t>
            </a:r>
            <a:r>
              <a:rPr lang="ja-JP" altLang="en-US" b="1" i="1" dirty="0">
                <a:solidFill>
                  <a:schemeClr val="accent6"/>
                </a:solidFill>
              </a:rPr>
              <a:t> </a:t>
            </a:r>
            <a:r>
              <a:rPr lang="en-US" altLang="ja-JP" b="1" i="1" dirty="0"/>
              <a:t>&lt;/p&gt;</a:t>
            </a:r>
          </a:p>
          <a:p>
            <a:pPr marL="358775" lvl="1" indent="0">
              <a:buNone/>
            </a:pPr>
            <a:endParaRPr lang="en-US" altLang="ja-JP" b="1" i="1" dirty="0"/>
          </a:p>
          <a:p>
            <a:r>
              <a:rPr lang="en-US" altLang="ja-JP" dirty="0"/>
              <a:t>input</a:t>
            </a:r>
            <a:r>
              <a:rPr lang="ja-JP" altLang="en-US" dirty="0"/>
              <a:t>タグや</a:t>
            </a:r>
            <a:r>
              <a:rPr lang="en-US" altLang="ja-JP" dirty="0"/>
              <a:t>select</a:t>
            </a:r>
            <a:r>
              <a:rPr lang="ja-JP" altLang="en-US" dirty="0"/>
              <a:t>タグに、この</a:t>
            </a:r>
            <a:r>
              <a:rPr lang="en-US" altLang="ja-JP" b="1" dirty="0"/>
              <a:t>textContent</a:t>
            </a:r>
            <a:r>
              <a:rPr lang="ja-JP" altLang="en-US" b="1" dirty="0"/>
              <a:t>部分は存在しない</a:t>
            </a:r>
            <a:endParaRPr lang="en-US" altLang="ja-JP" b="1" dirty="0"/>
          </a:p>
          <a:p>
            <a:pPr lvl="1"/>
            <a:r>
              <a:rPr lang="ja-JP" altLang="en-US" dirty="0"/>
              <a:t>入力された値は</a:t>
            </a:r>
            <a:r>
              <a:rPr lang="en-US" altLang="ja-JP" b="1" dirty="0">
                <a:solidFill>
                  <a:schemeClr val="accent6"/>
                </a:solidFill>
              </a:rPr>
              <a:t>value</a:t>
            </a:r>
            <a:r>
              <a:rPr lang="ja-JP" altLang="en-US" dirty="0"/>
              <a:t>に格納される</a:t>
            </a:r>
            <a:endParaRPr lang="en-US" altLang="ja-JP" dirty="0"/>
          </a:p>
          <a:p>
            <a:pPr marL="358775" lvl="1" indent="0">
              <a:buNone/>
            </a:pPr>
            <a:endParaRPr lang="en-US" altLang="ja-JP" dirty="0"/>
          </a:p>
          <a:p>
            <a:pPr marL="358775" lvl="1" indent="0">
              <a:buNone/>
            </a:pPr>
            <a:endParaRPr lang="en-US" altLang="ja-JP" b="1" dirty="0"/>
          </a:p>
          <a:p>
            <a:pPr marL="0" indent="0">
              <a:buNone/>
            </a:pPr>
            <a:r>
              <a:rPr lang="en-US" altLang="ja-JP" sz="1800" dirty="0"/>
              <a:t>           ※</a:t>
            </a:r>
            <a:r>
              <a:rPr lang="ja-JP" altLang="en-US" sz="1800" dirty="0"/>
              <a:t> </a:t>
            </a:r>
            <a:r>
              <a:rPr lang="en-US" altLang="ja-JP" sz="1800" dirty="0"/>
              <a:t>select</a:t>
            </a:r>
            <a:r>
              <a:rPr lang="ja-JP" altLang="en-US" sz="1800" dirty="0"/>
              <a:t>タグは </a:t>
            </a:r>
            <a:r>
              <a:rPr lang="ja-JP" altLang="en-US" sz="1800" b="1" dirty="0"/>
              <a:t>選択された</a:t>
            </a:r>
            <a:r>
              <a:rPr lang="en-US" altLang="ja-JP" sz="1800" b="1" dirty="0"/>
              <a:t>option</a:t>
            </a:r>
            <a:r>
              <a:rPr lang="ja-JP" altLang="en-US" sz="1800" b="1" dirty="0"/>
              <a:t>タグの</a:t>
            </a:r>
            <a:r>
              <a:rPr lang="en-US" altLang="ja-JP" sz="1800" b="1" dirty="0"/>
              <a:t>value</a:t>
            </a:r>
            <a:r>
              <a:rPr lang="ja-JP" altLang="en-US" sz="1800" b="1" dirty="0"/>
              <a:t> </a:t>
            </a:r>
            <a:r>
              <a:rPr lang="ja-JP" altLang="en-US" sz="1800" dirty="0"/>
              <a:t>が</a:t>
            </a:r>
            <a:r>
              <a:rPr lang="en-US" altLang="ja-JP" sz="1800" dirty="0"/>
              <a:t>select</a:t>
            </a:r>
            <a:r>
              <a:rPr lang="ja-JP" altLang="en-US" sz="1800" dirty="0"/>
              <a:t>タグ自身の</a:t>
            </a:r>
            <a:r>
              <a:rPr lang="en-US" altLang="ja-JP" sz="1800" dirty="0"/>
              <a:t>value</a:t>
            </a:r>
            <a:r>
              <a:rPr lang="ja-JP" altLang="en-US" sz="1800" dirty="0"/>
              <a:t>になる</a:t>
            </a:r>
            <a:endParaRPr lang="en-US" altLang="ja-JP" sz="1800" dirty="0"/>
          </a:p>
        </p:txBody>
      </p:sp>
      <p:sp>
        <p:nvSpPr>
          <p:cNvPr id="10" name="正方形/長方形 9">
            <a:extLst>
              <a:ext uri="{FF2B5EF4-FFF2-40B4-BE49-F238E27FC236}">
                <a16:creationId xmlns:a16="http://schemas.microsoft.com/office/drawing/2014/main" id="{96BFBB9C-9735-1A48-904D-410ACEA8895D}"/>
              </a:ext>
            </a:extLst>
          </p:cNvPr>
          <p:cNvSpPr/>
          <p:nvPr/>
        </p:nvSpPr>
        <p:spPr>
          <a:xfrm>
            <a:off x="-1" y="4008153"/>
            <a:ext cx="12192001" cy="461665"/>
          </a:xfrm>
          <a:prstGeom prst="rect">
            <a:avLst/>
          </a:prstGeom>
          <a:solidFill>
            <a:schemeClr val="bg1">
              <a:lumMod val="75000"/>
              <a:lumOff val="25000"/>
            </a:schemeClr>
          </a:solidFill>
        </p:spPr>
        <p:txBody>
          <a:bodyPr wrap="square">
            <a:spAutoFit/>
          </a:bodyPr>
          <a:lstStyle/>
          <a:p>
            <a:r>
              <a:rPr lang="en-US" altLang="ja-JP" sz="2400" b="0">
                <a:solidFill>
                  <a:srgbClr val="9CDCFE"/>
                </a:solidFill>
                <a:effectLst/>
                <a:latin typeface="Menlo" panose="020B0609030804020204" pitchFamily="49" charset="0"/>
              </a:rPr>
              <a:t>			document</a:t>
            </a:r>
            <a:r>
              <a:rPr lang="en-US" altLang="ja-JP" sz="2400" b="0">
                <a:solidFill>
                  <a:srgbClr val="D4D4D4"/>
                </a:solidFill>
                <a:effectLst/>
                <a:latin typeface="Menlo" panose="020B0609030804020204" pitchFamily="49" charset="0"/>
              </a:rPr>
              <a:t>.</a:t>
            </a:r>
            <a:r>
              <a:rPr lang="en-US" altLang="ja-JP" sz="2400" b="0">
                <a:solidFill>
                  <a:srgbClr val="DCDCAA"/>
                </a:solidFill>
                <a:effectLst/>
                <a:latin typeface="Menlo" panose="020B0609030804020204" pitchFamily="49" charset="0"/>
              </a:rPr>
              <a:t>getElementById</a:t>
            </a:r>
            <a:r>
              <a:rPr lang="en-US" altLang="ja-JP" sz="2400" b="0">
                <a:solidFill>
                  <a:srgbClr val="D4D4D4"/>
                </a:solidFill>
                <a:effectLst/>
                <a:latin typeface="Menlo" panose="020B0609030804020204" pitchFamily="49" charset="0"/>
              </a:rPr>
              <a:t>(</a:t>
            </a:r>
            <a:r>
              <a:rPr lang="en-US" altLang="ja-JP" sz="2400" b="0">
                <a:solidFill>
                  <a:srgbClr val="CE9178"/>
                </a:solidFill>
                <a:effectLst/>
                <a:latin typeface="Menlo" panose="020B0609030804020204" pitchFamily="49" charset="0"/>
              </a:rPr>
              <a:t>'test'</a:t>
            </a:r>
            <a:r>
              <a:rPr lang="en-US" altLang="ja-JP" sz="2400" b="0">
                <a:solidFill>
                  <a:srgbClr val="D4D4D4"/>
                </a:solidFill>
                <a:effectLst/>
                <a:latin typeface="Menlo" panose="020B0609030804020204" pitchFamily="49" charset="0"/>
              </a:rPr>
              <a:t>).</a:t>
            </a:r>
            <a:r>
              <a:rPr lang="en-US" altLang="ja-JP" sz="2400" b="0">
                <a:solidFill>
                  <a:srgbClr val="9CDCFE"/>
                </a:solidFill>
                <a:effectLst/>
                <a:latin typeface="Menlo" panose="020B0609030804020204" pitchFamily="49" charset="0"/>
              </a:rPr>
              <a:t>value</a:t>
            </a:r>
            <a:endParaRPr lang="en-US" altLang="ja-JP" sz="2400" b="0">
              <a:solidFill>
                <a:srgbClr val="D4D4D4"/>
              </a:solidFill>
              <a:effectLst/>
              <a:latin typeface="Menlo" panose="020B0609030804020204" pitchFamily="49" charset="0"/>
            </a:endParaRPr>
          </a:p>
        </p:txBody>
      </p:sp>
      <p:sp>
        <p:nvSpPr>
          <p:cNvPr id="3" name="正方形/長方形 2">
            <a:extLst>
              <a:ext uri="{FF2B5EF4-FFF2-40B4-BE49-F238E27FC236}">
                <a16:creationId xmlns:a16="http://schemas.microsoft.com/office/drawing/2014/main" id="{5838E3FC-EC0E-6541-ABC2-5F5B184891FA}"/>
              </a:ext>
            </a:extLst>
          </p:cNvPr>
          <p:cNvSpPr/>
          <p:nvPr/>
        </p:nvSpPr>
        <p:spPr>
          <a:xfrm>
            <a:off x="0" y="1743103"/>
            <a:ext cx="12192000" cy="400110"/>
          </a:xfrm>
          <a:prstGeom prst="rect">
            <a:avLst/>
          </a:prstGeom>
          <a:solidFill>
            <a:schemeClr val="bg1">
              <a:lumMod val="75000"/>
              <a:lumOff val="25000"/>
            </a:schemeClr>
          </a:solidFill>
        </p:spPr>
        <p:txBody>
          <a:bodyPr wrap="square">
            <a:spAutoFit/>
          </a:bodyPr>
          <a:lstStyle/>
          <a:p>
            <a:r>
              <a:rPr lang="en-US" altLang="ja-JP" sz="2000" b="0">
                <a:solidFill>
                  <a:srgbClr val="9CDCFE"/>
                </a:solidFill>
                <a:effectLst/>
                <a:latin typeface="Menlo" panose="020B0609030804020204" pitchFamily="49" charset="0"/>
              </a:rPr>
              <a:t>			document</a:t>
            </a:r>
            <a:r>
              <a:rPr lang="en-US" altLang="ja-JP" sz="2000" b="0">
                <a:solidFill>
                  <a:srgbClr val="D4D4D4"/>
                </a:solidFill>
                <a:effectLst/>
                <a:latin typeface="Menlo" panose="020B0609030804020204" pitchFamily="49" charset="0"/>
              </a:rPr>
              <a:t>.</a:t>
            </a:r>
            <a:r>
              <a:rPr lang="en-US" altLang="ja-JP" sz="2000" b="0">
                <a:solidFill>
                  <a:srgbClr val="DCDCAA"/>
                </a:solidFill>
                <a:effectLst/>
                <a:latin typeface="Menlo" panose="020B0609030804020204" pitchFamily="49" charset="0"/>
              </a:rPr>
              <a:t>getElementById</a:t>
            </a:r>
            <a:r>
              <a:rPr lang="en-US" altLang="ja-JP" sz="2000" b="0">
                <a:solidFill>
                  <a:srgbClr val="D4D4D4"/>
                </a:solidFill>
                <a:effectLst/>
                <a:latin typeface="Menlo" panose="020B0609030804020204" pitchFamily="49" charset="0"/>
              </a:rPr>
              <a:t>(</a:t>
            </a:r>
            <a:r>
              <a:rPr lang="en-US" altLang="ja-JP" sz="2000" b="0">
                <a:solidFill>
                  <a:srgbClr val="CE9178"/>
                </a:solidFill>
                <a:effectLst/>
                <a:latin typeface="Menlo" panose="020B0609030804020204" pitchFamily="49" charset="0"/>
              </a:rPr>
              <a:t>'test'</a:t>
            </a:r>
            <a:r>
              <a:rPr lang="en-US" altLang="ja-JP" sz="2000" b="0">
                <a:solidFill>
                  <a:srgbClr val="D4D4D4"/>
                </a:solidFill>
                <a:effectLst/>
                <a:latin typeface="Menlo" panose="020B0609030804020204" pitchFamily="49" charset="0"/>
              </a:rPr>
              <a:t>).</a:t>
            </a:r>
            <a:r>
              <a:rPr lang="en-US" altLang="ja-JP" sz="2000" b="0">
                <a:solidFill>
                  <a:srgbClr val="9CDCFE"/>
                </a:solidFill>
                <a:effectLst/>
                <a:latin typeface="Menlo" panose="020B0609030804020204" pitchFamily="49" charset="0"/>
              </a:rPr>
              <a:t>textContent</a:t>
            </a:r>
            <a:endParaRPr lang="en-US" altLang="ja-JP" sz="2000" b="0">
              <a:solidFill>
                <a:srgbClr val="D4D4D4"/>
              </a:solidFill>
              <a:effectLst/>
              <a:latin typeface="Menlo" panose="020B0609030804020204" pitchFamily="49" charset="0"/>
            </a:endParaRPr>
          </a:p>
        </p:txBody>
      </p:sp>
      <p:sp>
        <p:nvSpPr>
          <p:cNvPr id="11" name="フッター プレースホルダー 10">
            <a:extLst>
              <a:ext uri="{FF2B5EF4-FFF2-40B4-BE49-F238E27FC236}">
                <a16:creationId xmlns:a16="http://schemas.microsoft.com/office/drawing/2014/main" id="{9DA9FD1B-F454-7849-B5D5-F1D5FCDE4876}"/>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2" name="タイトル 1"/>
          <p:cNvSpPr>
            <a:spLocks noGrp="1"/>
          </p:cNvSpPr>
          <p:nvPr>
            <p:ph type="title"/>
          </p:nvPr>
        </p:nvSpPr>
        <p:spPr>
          <a:xfrm>
            <a:off x="438148" y="355097"/>
            <a:ext cx="11496675" cy="685800"/>
          </a:xfrm>
        </p:spPr>
        <p:txBody>
          <a:bodyPr>
            <a:normAutofit/>
          </a:bodyPr>
          <a:lstStyle/>
          <a:p>
            <a:r>
              <a:rPr lang="en-US" altLang="ja-JP"/>
              <a:t>input</a:t>
            </a:r>
            <a:r>
              <a:rPr lang="ja-JP" altLang="en-US"/>
              <a:t>タグで入力された値を取得する</a:t>
            </a:r>
          </a:p>
        </p:txBody>
      </p:sp>
      <p:sp>
        <p:nvSpPr>
          <p:cNvPr id="12" name="スライド番号プレースホルダー 11">
            <a:extLst>
              <a:ext uri="{FF2B5EF4-FFF2-40B4-BE49-F238E27FC236}">
                <a16:creationId xmlns:a16="http://schemas.microsoft.com/office/drawing/2014/main" id="{A186D1CB-1999-EA41-9255-60161DFDCA94}"/>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50</a:t>
            </a:fld>
            <a:endParaRPr lang="ja-JP" altLang="en-US"/>
          </a:p>
        </p:txBody>
      </p:sp>
      <p:sp>
        <p:nvSpPr>
          <p:cNvPr id="13" name="正方形/長方形 12">
            <a:extLst>
              <a:ext uri="{FF2B5EF4-FFF2-40B4-BE49-F238E27FC236}">
                <a16:creationId xmlns:a16="http://schemas.microsoft.com/office/drawing/2014/main" id="{83B855C5-A94C-3B41-84C9-FCB17CD52B26}"/>
              </a:ext>
            </a:extLst>
          </p:cNvPr>
          <p:cNvSpPr/>
          <p:nvPr/>
        </p:nvSpPr>
        <p:spPr>
          <a:xfrm>
            <a:off x="7300602" y="4379058"/>
            <a:ext cx="1053687" cy="36000"/>
          </a:xfrm>
          <a:prstGeom prst="rect">
            <a:avLst/>
          </a:prstGeom>
          <a:solidFill>
            <a:schemeClr val="accent6"/>
          </a:solidFill>
          <a:ln>
            <a:noFill/>
          </a:ln>
        </p:spPr>
        <p:txBody>
          <a:bodyPr wrap="square" rtlCol="0" anchor="ctr">
            <a:spAutoFit/>
          </a:bodyPr>
          <a:lstStyle/>
          <a:p>
            <a:pPr algn="l"/>
            <a:endParaRPr kumimoji="1" lang="ja-JP" altLang="en-US" dirty="0">
              <a:solidFill>
                <a:schemeClr val="tx1">
                  <a:lumMod val="75000"/>
                  <a:lumOff val="25000"/>
                </a:schemeClr>
              </a:solidFill>
              <a:latin typeface="+mn-ea"/>
            </a:endParaRPr>
          </a:p>
        </p:txBody>
      </p:sp>
      <p:sp>
        <p:nvSpPr>
          <p:cNvPr id="24" name="正方形/長方形 23">
            <a:extLst>
              <a:ext uri="{FF2B5EF4-FFF2-40B4-BE49-F238E27FC236}">
                <a16:creationId xmlns:a16="http://schemas.microsoft.com/office/drawing/2014/main" id="{F039A663-F0DD-AA41-8374-0B6D8A4D30B8}"/>
              </a:ext>
            </a:extLst>
          </p:cNvPr>
          <p:cNvSpPr/>
          <p:nvPr/>
        </p:nvSpPr>
        <p:spPr>
          <a:xfrm>
            <a:off x="6360610" y="2057094"/>
            <a:ext cx="1624061" cy="36000"/>
          </a:xfrm>
          <a:prstGeom prst="rect">
            <a:avLst/>
          </a:prstGeom>
          <a:solidFill>
            <a:schemeClr val="accent6"/>
          </a:solidFill>
          <a:ln>
            <a:noFill/>
          </a:ln>
        </p:spPr>
        <p:txBody>
          <a:bodyPr wrap="square" rtlCol="0" anchor="ctr">
            <a:spAutoFit/>
          </a:bodyPr>
          <a:lstStyle/>
          <a:p>
            <a:pPr algn="l"/>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976128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フッター プレースホルダー 8">
            <a:extLst>
              <a:ext uri="{FF2B5EF4-FFF2-40B4-BE49-F238E27FC236}">
                <a16:creationId xmlns:a16="http://schemas.microsoft.com/office/drawing/2014/main" id="{20A68DCB-77E4-FD4D-AF64-49B1863E49FB}"/>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pPr lvl="1"/>
            <a:endParaRPr lang="en-US" altLang="ja-JP"/>
          </a:p>
          <a:p>
            <a:pPr lvl="1"/>
            <a:endParaRPr lang="en-US" altLang="ja-JP"/>
          </a:p>
          <a:p>
            <a:pPr lvl="1"/>
            <a:r>
              <a:rPr lang="ja-JP" altLang="en-US"/>
              <a:t>括弧内</a:t>
            </a:r>
            <a:r>
              <a:rPr lang="ja-JP" altLang="en-US" dirty="0"/>
              <a:t>で指定した</a:t>
            </a:r>
            <a:r>
              <a:rPr lang="en-US" altLang="ja-JP" b="1" dirty="0"/>
              <a:t>class</a:t>
            </a:r>
            <a:r>
              <a:rPr lang="ja-JP" altLang="en-US" b="1" dirty="0"/>
              <a:t>名</a:t>
            </a:r>
            <a:r>
              <a:rPr lang="ja-JP" altLang="en-US" dirty="0"/>
              <a:t>を持つ </a:t>
            </a:r>
            <a:r>
              <a:rPr lang="ja-JP" altLang="en-US" b="1" dirty="0">
                <a:solidFill>
                  <a:schemeClr val="accent6"/>
                </a:solidFill>
              </a:rPr>
              <a:t>すべての</a:t>
            </a:r>
            <a:r>
              <a:rPr lang="ja-JP" altLang="en-US" dirty="0"/>
              <a:t> 要素を </a:t>
            </a:r>
            <a:r>
              <a:rPr lang="ja-JP" altLang="en-US" b="1" dirty="0">
                <a:solidFill>
                  <a:schemeClr val="accent6"/>
                </a:solidFill>
              </a:rPr>
              <a:t>配列</a:t>
            </a:r>
            <a:r>
              <a:rPr lang="ja-JP" altLang="en-US" dirty="0"/>
              <a:t> で取得する</a:t>
            </a:r>
            <a:endParaRPr lang="en-US" altLang="ja-JP" sz="2800" dirty="0"/>
          </a:p>
          <a:p>
            <a:endParaRPr lang="en-US" altLang="ja-JP" dirty="0"/>
          </a:p>
          <a:p>
            <a:pPr lvl="1"/>
            <a:endParaRPr lang="en-US" altLang="ja-JP"/>
          </a:p>
          <a:p>
            <a:pPr lvl="1"/>
            <a:r>
              <a:rPr lang="ja-JP" altLang="en-US"/>
              <a:t>括弧内</a:t>
            </a:r>
            <a:r>
              <a:rPr lang="ja-JP" altLang="en-US" dirty="0"/>
              <a:t>で指定した</a:t>
            </a:r>
            <a:r>
              <a:rPr lang="en-US" altLang="ja-JP" b="1" dirty="0"/>
              <a:t>HTML</a:t>
            </a:r>
            <a:r>
              <a:rPr lang="ja-JP" altLang="en-US" b="1" dirty="0"/>
              <a:t>タグ名</a:t>
            </a:r>
            <a:r>
              <a:rPr lang="ja-JP" altLang="en-US" dirty="0"/>
              <a:t>を持つ </a:t>
            </a:r>
            <a:r>
              <a:rPr lang="ja-JP" altLang="en-US" b="1" dirty="0">
                <a:solidFill>
                  <a:schemeClr val="accent6"/>
                </a:solidFill>
              </a:rPr>
              <a:t>すべての </a:t>
            </a:r>
            <a:r>
              <a:rPr lang="ja-JP" altLang="en-US" dirty="0"/>
              <a:t>要素を </a:t>
            </a:r>
            <a:r>
              <a:rPr lang="ja-JP" altLang="en-US" b="1" dirty="0">
                <a:solidFill>
                  <a:schemeClr val="accent6"/>
                </a:solidFill>
              </a:rPr>
              <a:t>配列</a:t>
            </a:r>
            <a:r>
              <a:rPr lang="ja-JP" altLang="en-US" dirty="0"/>
              <a:t> で取得する</a:t>
            </a:r>
            <a:endParaRPr lang="en-US" altLang="ja-JP" dirty="0"/>
          </a:p>
          <a:p>
            <a:pPr lvl="1"/>
            <a:endParaRPr lang="en-US" altLang="ja-JP" sz="2800" dirty="0"/>
          </a:p>
          <a:p>
            <a:endParaRPr lang="en-US" altLang="ja-JP" dirty="0"/>
          </a:p>
          <a:p>
            <a:pPr lvl="1"/>
            <a:r>
              <a:rPr lang="ja-JP" altLang="en-US"/>
              <a:t>括弧内</a:t>
            </a:r>
            <a:r>
              <a:rPr lang="ja-JP" altLang="en-US" dirty="0"/>
              <a:t>で指定した</a:t>
            </a:r>
            <a:r>
              <a:rPr lang="en-US" altLang="ja-JP" b="1" dirty="0"/>
              <a:t>id</a:t>
            </a:r>
            <a:r>
              <a:rPr lang="ja-JP" altLang="en-US" b="1" dirty="0"/>
              <a:t>名</a:t>
            </a:r>
            <a:r>
              <a:rPr lang="ja-JP" altLang="en-US"/>
              <a:t>を持つ </a:t>
            </a:r>
            <a:r>
              <a:rPr lang="en-US" altLang="ja-JP" b="1" dirty="0">
                <a:solidFill>
                  <a:schemeClr val="accent6"/>
                </a:solidFill>
              </a:rPr>
              <a:t>1</a:t>
            </a:r>
            <a:r>
              <a:rPr lang="ja-JP" altLang="en-US" b="1">
                <a:solidFill>
                  <a:schemeClr val="accent6"/>
                </a:solidFill>
              </a:rPr>
              <a:t>つの </a:t>
            </a:r>
            <a:r>
              <a:rPr lang="ja-JP" altLang="en-US"/>
              <a:t>要素を </a:t>
            </a:r>
            <a:r>
              <a:rPr lang="ja-JP" altLang="en-US" b="1">
                <a:solidFill>
                  <a:schemeClr val="accent6"/>
                </a:solidFill>
              </a:rPr>
              <a:t>オブジェクト</a:t>
            </a:r>
            <a:r>
              <a:rPr lang="en-US" altLang="ja-JP" b="1" dirty="0">
                <a:solidFill>
                  <a:schemeClr val="accent6"/>
                </a:solidFill>
              </a:rPr>
              <a:t> </a:t>
            </a:r>
            <a:r>
              <a:rPr lang="ja-JP" altLang="en-US"/>
              <a:t>で取得する</a:t>
            </a:r>
            <a:endParaRPr lang="en-US" altLang="ja-JP"/>
          </a:p>
          <a:p>
            <a:pPr marL="358775" lvl="1" indent="0">
              <a:buNone/>
            </a:pPr>
            <a:endParaRPr lang="en-US" altLang="ja-JP" dirty="0"/>
          </a:p>
          <a:p>
            <a:pPr marL="0" indent="0">
              <a:buNone/>
            </a:pPr>
            <a:r>
              <a:rPr lang="en-US" altLang="ja-JP" dirty="0"/>
              <a:t>HTML</a:t>
            </a:r>
            <a:r>
              <a:rPr lang="ja-JP" altLang="en-US" dirty="0"/>
              <a:t>側に</a:t>
            </a:r>
            <a:r>
              <a:rPr lang="en-US" altLang="ja-JP" dirty="0"/>
              <a:t>id</a:t>
            </a:r>
            <a:r>
              <a:rPr lang="ja-JP" altLang="en-US" dirty="0"/>
              <a:t>がなくても他の方法で要素取得は可能ということ</a:t>
            </a:r>
            <a:endParaRPr lang="en-US" altLang="ja-JP" dirty="0"/>
          </a:p>
        </p:txBody>
      </p:sp>
      <p:sp>
        <p:nvSpPr>
          <p:cNvPr id="2" name="タイトル 1"/>
          <p:cNvSpPr>
            <a:spLocks noGrp="1"/>
          </p:cNvSpPr>
          <p:nvPr>
            <p:ph type="title"/>
          </p:nvPr>
        </p:nvSpPr>
        <p:spPr/>
        <p:txBody>
          <a:bodyPr>
            <a:normAutofit/>
          </a:bodyPr>
          <a:lstStyle/>
          <a:p>
            <a:r>
              <a:rPr lang="en-US" altLang="ja-JP" dirty="0"/>
              <a:t>class, HTML</a:t>
            </a:r>
            <a:r>
              <a:rPr lang="ja-JP" altLang="en-US" dirty="0"/>
              <a:t>タグで要素取得</a:t>
            </a:r>
          </a:p>
        </p:txBody>
      </p:sp>
      <p:sp>
        <p:nvSpPr>
          <p:cNvPr id="10" name="スライド番号プレースホルダー 9">
            <a:extLst>
              <a:ext uri="{FF2B5EF4-FFF2-40B4-BE49-F238E27FC236}">
                <a16:creationId xmlns:a16="http://schemas.microsoft.com/office/drawing/2014/main" id="{5A376264-B279-FC42-B1CF-B4F7B1089995}"/>
              </a:ext>
            </a:extLst>
          </p:cNvPr>
          <p:cNvSpPr>
            <a:spLocks noGrp="1"/>
          </p:cNvSpPr>
          <p:nvPr>
            <p:ph type="sldNum" sz="quarter" idx="15"/>
          </p:nvPr>
        </p:nvSpPr>
        <p:spPr/>
        <p:txBody>
          <a:bodyPr/>
          <a:lstStyle/>
          <a:p>
            <a:fld id="{D25A7422-5852-4FCB-8C25-D442DB577CD0}" type="slidenum">
              <a:rPr kumimoji="1" lang="ja-JP" altLang="en-US" smtClean="0"/>
              <a:pPr/>
              <a:t>51</a:t>
            </a:fld>
            <a:endParaRPr kumimoji="1" lang="ja-JP" altLang="en-US"/>
          </a:p>
        </p:txBody>
      </p:sp>
      <p:sp>
        <p:nvSpPr>
          <p:cNvPr id="3" name="正方形/長方形 2">
            <a:extLst>
              <a:ext uri="{FF2B5EF4-FFF2-40B4-BE49-F238E27FC236}">
                <a16:creationId xmlns:a16="http://schemas.microsoft.com/office/drawing/2014/main" id="{3546F9CA-79D2-414A-9852-94B9B5F3E273}"/>
              </a:ext>
            </a:extLst>
          </p:cNvPr>
          <p:cNvSpPr/>
          <p:nvPr/>
        </p:nvSpPr>
        <p:spPr>
          <a:xfrm>
            <a:off x="0" y="1551456"/>
            <a:ext cx="12192000" cy="461665"/>
          </a:xfrm>
          <a:prstGeom prst="rect">
            <a:avLst/>
          </a:prstGeom>
          <a:solidFill>
            <a:schemeClr val="bg1">
              <a:lumMod val="75000"/>
              <a:lumOff val="25000"/>
            </a:schemeClr>
          </a:solidFill>
        </p:spPr>
        <p:txBody>
          <a:bodyPr wrap="square">
            <a:spAutoFit/>
          </a:bodyPr>
          <a:lstStyle/>
          <a:p>
            <a:r>
              <a:rPr lang="en-US" altLang="ja-JP" sz="2400" b="0">
                <a:solidFill>
                  <a:srgbClr val="9CDCFE"/>
                </a:solidFill>
                <a:effectLst/>
                <a:latin typeface="Menlo" panose="020B0609030804020204" pitchFamily="49" charset="0"/>
              </a:rPr>
              <a:t>		document</a:t>
            </a:r>
            <a:r>
              <a:rPr lang="en-US" altLang="ja-JP" sz="2400" b="0">
                <a:solidFill>
                  <a:srgbClr val="D4D4D4"/>
                </a:solidFill>
                <a:effectLst/>
                <a:latin typeface="Menlo" panose="020B0609030804020204" pitchFamily="49" charset="0"/>
              </a:rPr>
              <a:t>.</a:t>
            </a:r>
            <a:r>
              <a:rPr lang="en-US" altLang="ja-JP" sz="2400" b="0">
                <a:solidFill>
                  <a:srgbClr val="DCDCAA"/>
                </a:solidFill>
                <a:effectLst/>
                <a:latin typeface="Menlo" panose="020B0609030804020204" pitchFamily="49" charset="0"/>
              </a:rPr>
              <a:t>getElement</a:t>
            </a:r>
            <a:r>
              <a:rPr lang="en-US" altLang="ja-JP" sz="2400" b="0">
                <a:solidFill>
                  <a:schemeClr val="accent6"/>
                </a:solidFill>
                <a:effectLst/>
                <a:latin typeface="Menlo" panose="020B0609030804020204" pitchFamily="49" charset="0"/>
              </a:rPr>
              <a:t>s</a:t>
            </a:r>
            <a:r>
              <a:rPr lang="en-US" altLang="ja-JP" sz="2400" b="0">
                <a:solidFill>
                  <a:srgbClr val="DCDCAA"/>
                </a:solidFill>
                <a:effectLst/>
                <a:latin typeface="Menlo" panose="020B0609030804020204" pitchFamily="49" charset="0"/>
              </a:rPr>
              <a:t>ByClassName</a:t>
            </a:r>
            <a:r>
              <a:rPr lang="en-US" altLang="ja-JP" sz="2400" b="0">
                <a:solidFill>
                  <a:srgbClr val="D4D4D4"/>
                </a:solidFill>
                <a:effectLst/>
                <a:latin typeface="Menlo" panose="020B0609030804020204" pitchFamily="49" charset="0"/>
              </a:rPr>
              <a:t>(</a:t>
            </a:r>
            <a:r>
              <a:rPr lang="en-US" altLang="ja-JP" sz="2400" b="0">
                <a:solidFill>
                  <a:srgbClr val="CE9178"/>
                </a:solidFill>
                <a:effectLst/>
                <a:latin typeface="Menlo" panose="020B0609030804020204" pitchFamily="49" charset="0"/>
              </a:rPr>
              <a:t>'class</a:t>
            </a:r>
            <a:r>
              <a:rPr lang="ja-JP" altLang="en-US" sz="2400" b="0">
                <a:solidFill>
                  <a:srgbClr val="CE9178"/>
                </a:solidFill>
                <a:effectLst/>
                <a:latin typeface="Menlo" panose="020B0609030804020204" pitchFamily="49" charset="0"/>
              </a:rPr>
              <a:t>名</a:t>
            </a:r>
            <a:r>
              <a:rPr lang="en-US" altLang="ja-JP" sz="2400" b="0">
                <a:solidFill>
                  <a:srgbClr val="CE9178"/>
                </a:solidFill>
                <a:effectLst/>
                <a:latin typeface="Menlo" panose="020B0609030804020204" pitchFamily="49" charset="0"/>
              </a:rPr>
              <a:t>'</a:t>
            </a:r>
            <a:r>
              <a:rPr lang="en-US" altLang="ja-JP" sz="2400" b="0">
                <a:solidFill>
                  <a:srgbClr val="D4D4D4"/>
                </a:solidFill>
                <a:effectLst/>
                <a:latin typeface="Menlo" panose="020B0609030804020204" pitchFamily="49" charset="0"/>
              </a:rPr>
              <a:t>)</a:t>
            </a:r>
          </a:p>
        </p:txBody>
      </p:sp>
      <p:sp>
        <p:nvSpPr>
          <p:cNvPr id="6" name="正方形/長方形 5">
            <a:extLst>
              <a:ext uri="{FF2B5EF4-FFF2-40B4-BE49-F238E27FC236}">
                <a16:creationId xmlns:a16="http://schemas.microsoft.com/office/drawing/2014/main" id="{7F9F10C0-30A4-5744-9E1B-FF9F1E217ACB}"/>
              </a:ext>
            </a:extLst>
          </p:cNvPr>
          <p:cNvSpPr/>
          <p:nvPr/>
        </p:nvSpPr>
        <p:spPr>
          <a:xfrm>
            <a:off x="0" y="2863119"/>
            <a:ext cx="12192000" cy="461665"/>
          </a:xfrm>
          <a:prstGeom prst="rect">
            <a:avLst/>
          </a:prstGeom>
          <a:solidFill>
            <a:schemeClr val="bg1">
              <a:lumMod val="75000"/>
              <a:lumOff val="25000"/>
            </a:schemeClr>
          </a:solidFill>
        </p:spPr>
        <p:txBody>
          <a:bodyPr wrap="square">
            <a:spAutoFit/>
          </a:bodyPr>
          <a:lstStyle/>
          <a:p>
            <a:r>
              <a:rPr lang="en-US" altLang="ja-JP" sz="2400" b="0">
                <a:solidFill>
                  <a:srgbClr val="9CDCFE"/>
                </a:solidFill>
                <a:effectLst/>
                <a:latin typeface="Menlo" panose="020B0609030804020204" pitchFamily="49" charset="0"/>
              </a:rPr>
              <a:t>		document</a:t>
            </a:r>
            <a:r>
              <a:rPr lang="en-US" altLang="ja-JP" sz="2400" b="0">
                <a:solidFill>
                  <a:srgbClr val="D4D4D4"/>
                </a:solidFill>
                <a:effectLst/>
                <a:latin typeface="Menlo" panose="020B0609030804020204" pitchFamily="49" charset="0"/>
              </a:rPr>
              <a:t>.</a:t>
            </a:r>
            <a:r>
              <a:rPr lang="en-US" altLang="ja-JP" sz="2400" b="0">
                <a:solidFill>
                  <a:srgbClr val="DCDCAA"/>
                </a:solidFill>
                <a:effectLst/>
                <a:latin typeface="Menlo" panose="020B0609030804020204" pitchFamily="49" charset="0"/>
              </a:rPr>
              <a:t>getElement</a:t>
            </a:r>
            <a:r>
              <a:rPr lang="en-US" altLang="ja-JP" sz="2400" b="0">
                <a:solidFill>
                  <a:schemeClr val="accent6"/>
                </a:solidFill>
                <a:effectLst/>
                <a:latin typeface="Menlo" panose="020B0609030804020204" pitchFamily="49" charset="0"/>
              </a:rPr>
              <a:t>s</a:t>
            </a:r>
            <a:r>
              <a:rPr lang="en-US" altLang="ja-JP" sz="2400" b="0">
                <a:solidFill>
                  <a:srgbClr val="DCDCAA"/>
                </a:solidFill>
                <a:effectLst/>
                <a:latin typeface="Menlo" panose="020B0609030804020204" pitchFamily="49" charset="0"/>
              </a:rPr>
              <a:t>ByTagName</a:t>
            </a:r>
            <a:r>
              <a:rPr lang="en-US" altLang="ja-JP" sz="2400" b="0">
                <a:solidFill>
                  <a:srgbClr val="D4D4D4"/>
                </a:solidFill>
                <a:effectLst/>
                <a:latin typeface="Menlo" panose="020B0609030804020204" pitchFamily="49" charset="0"/>
              </a:rPr>
              <a:t>(</a:t>
            </a:r>
            <a:r>
              <a:rPr lang="en-US" altLang="ja-JP" sz="2400" b="0">
                <a:solidFill>
                  <a:srgbClr val="CE9178"/>
                </a:solidFill>
                <a:effectLst/>
                <a:latin typeface="Menlo" panose="020B0609030804020204" pitchFamily="49" charset="0"/>
              </a:rPr>
              <a:t>'tag</a:t>
            </a:r>
            <a:r>
              <a:rPr lang="ja-JP" altLang="en-US" sz="2400" b="0">
                <a:solidFill>
                  <a:srgbClr val="CE9178"/>
                </a:solidFill>
                <a:effectLst/>
                <a:latin typeface="Menlo" panose="020B0609030804020204" pitchFamily="49" charset="0"/>
              </a:rPr>
              <a:t>名</a:t>
            </a:r>
            <a:r>
              <a:rPr lang="en-US" altLang="ja-JP" sz="2400" b="0">
                <a:solidFill>
                  <a:srgbClr val="CE9178"/>
                </a:solidFill>
                <a:effectLst/>
                <a:latin typeface="Menlo" panose="020B0609030804020204" pitchFamily="49" charset="0"/>
              </a:rPr>
              <a:t>'</a:t>
            </a:r>
            <a:r>
              <a:rPr lang="en-US" altLang="ja-JP" sz="2400" b="0">
                <a:solidFill>
                  <a:srgbClr val="D4D4D4"/>
                </a:solidFill>
                <a:effectLst/>
                <a:latin typeface="Menlo" panose="020B0609030804020204" pitchFamily="49" charset="0"/>
              </a:rPr>
              <a:t>)</a:t>
            </a:r>
          </a:p>
        </p:txBody>
      </p:sp>
      <p:sp>
        <p:nvSpPr>
          <p:cNvPr id="7" name="正方形/長方形 6">
            <a:extLst>
              <a:ext uri="{FF2B5EF4-FFF2-40B4-BE49-F238E27FC236}">
                <a16:creationId xmlns:a16="http://schemas.microsoft.com/office/drawing/2014/main" id="{CAB7EB2C-BA13-654A-B24C-A1A35941AAFF}"/>
              </a:ext>
            </a:extLst>
          </p:cNvPr>
          <p:cNvSpPr/>
          <p:nvPr/>
        </p:nvSpPr>
        <p:spPr>
          <a:xfrm>
            <a:off x="0" y="4275783"/>
            <a:ext cx="12192000" cy="461665"/>
          </a:xfrm>
          <a:prstGeom prst="rect">
            <a:avLst/>
          </a:prstGeom>
          <a:solidFill>
            <a:schemeClr val="bg1">
              <a:lumMod val="75000"/>
              <a:lumOff val="25000"/>
            </a:schemeClr>
          </a:solidFill>
        </p:spPr>
        <p:txBody>
          <a:bodyPr wrap="square">
            <a:spAutoFit/>
          </a:bodyPr>
          <a:lstStyle/>
          <a:p>
            <a:r>
              <a:rPr lang="en-US" altLang="ja-JP" sz="2400" b="0">
                <a:solidFill>
                  <a:srgbClr val="9CDCFE"/>
                </a:solidFill>
                <a:effectLst/>
                <a:latin typeface="Menlo" panose="020B0609030804020204" pitchFamily="49" charset="0"/>
              </a:rPr>
              <a:t>		document</a:t>
            </a:r>
            <a:r>
              <a:rPr lang="en-US" altLang="ja-JP" sz="2400" b="0">
                <a:solidFill>
                  <a:srgbClr val="D4D4D4"/>
                </a:solidFill>
                <a:effectLst/>
                <a:latin typeface="Menlo" panose="020B0609030804020204" pitchFamily="49" charset="0"/>
              </a:rPr>
              <a:t>.</a:t>
            </a:r>
            <a:r>
              <a:rPr lang="en-US" altLang="ja-JP" sz="2400" b="0">
                <a:solidFill>
                  <a:srgbClr val="DCDCAA"/>
                </a:solidFill>
                <a:effectLst/>
                <a:latin typeface="Menlo" panose="020B0609030804020204" pitchFamily="49" charset="0"/>
              </a:rPr>
              <a:t>getElementById</a:t>
            </a:r>
            <a:r>
              <a:rPr lang="en-US" altLang="ja-JP" sz="2400" b="0">
                <a:solidFill>
                  <a:srgbClr val="D4D4D4"/>
                </a:solidFill>
                <a:effectLst/>
                <a:latin typeface="Menlo" panose="020B0609030804020204" pitchFamily="49" charset="0"/>
              </a:rPr>
              <a:t>(</a:t>
            </a:r>
            <a:r>
              <a:rPr lang="en-US" altLang="ja-JP" sz="2400" b="0">
                <a:solidFill>
                  <a:srgbClr val="CE9178"/>
                </a:solidFill>
                <a:effectLst/>
                <a:latin typeface="Menlo" panose="020B0609030804020204" pitchFamily="49" charset="0"/>
              </a:rPr>
              <a:t>'id</a:t>
            </a:r>
            <a:r>
              <a:rPr lang="ja-JP" altLang="en-US" sz="2400" b="0">
                <a:solidFill>
                  <a:srgbClr val="CE9178"/>
                </a:solidFill>
                <a:effectLst/>
                <a:latin typeface="Menlo" panose="020B0609030804020204" pitchFamily="49" charset="0"/>
              </a:rPr>
              <a:t>名</a:t>
            </a:r>
            <a:r>
              <a:rPr lang="en-US" altLang="ja-JP" sz="2400" b="0">
                <a:solidFill>
                  <a:srgbClr val="CE9178"/>
                </a:solidFill>
                <a:effectLst/>
                <a:latin typeface="Menlo" panose="020B0609030804020204" pitchFamily="49" charset="0"/>
              </a:rPr>
              <a:t>'</a:t>
            </a:r>
            <a:r>
              <a:rPr lang="en-US" altLang="ja-JP" sz="2400" b="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820287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72652222-EE42-6142-A4C0-7B4D67E80C76}"/>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en-US" altLang="ja-JP" dirty="0"/>
              <a:t>Date</a:t>
            </a:r>
            <a:r>
              <a:rPr lang="ja-JP" altLang="en-US" dirty="0"/>
              <a:t>オブジェクトで出来ること</a:t>
            </a:r>
            <a:endParaRPr lang="en-US" altLang="ja-JP" dirty="0"/>
          </a:p>
          <a:p>
            <a:pPr lvl="1"/>
            <a:r>
              <a:rPr lang="ja-JP" altLang="en-US" dirty="0"/>
              <a:t>現在日時を取得する</a:t>
            </a:r>
            <a:endParaRPr lang="en-US" altLang="ja-JP" dirty="0"/>
          </a:p>
          <a:p>
            <a:pPr lvl="1"/>
            <a:r>
              <a:rPr lang="ja-JP" altLang="en-US" dirty="0"/>
              <a:t>過去や未来の日時を設定する</a:t>
            </a:r>
            <a:endParaRPr lang="en-US" altLang="ja-JP" dirty="0"/>
          </a:p>
          <a:p>
            <a:pPr lvl="1"/>
            <a:r>
              <a:rPr lang="ja-JP" altLang="en-US" dirty="0"/>
              <a:t>日時の計算をする</a:t>
            </a:r>
            <a:endParaRPr lang="en-US" altLang="ja-JP" dirty="0"/>
          </a:p>
          <a:p>
            <a:endParaRPr lang="en-US" altLang="ja-JP" dirty="0"/>
          </a:p>
          <a:p>
            <a:r>
              <a:rPr lang="en-US" altLang="ja-JP" dirty="0"/>
              <a:t>Date</a:t>
            </a:r>
            <a:r>
              <a:rPr lang="ja-JP" altLang="en-US" dirty="0"/>
              <a:t>オブジェクトのメソッド（</a:t>
            </a:r>
            <a:r>
              <a:rPr lang="en-US" altLang="ja-JP" dirty="0"/>
              <a:t>get</a:t>
            </a:r>
            <a:r>
              <a:rPr lang="ja-JP" altLang="en-US" dirty="0"/>
              <a:t>以外にもあります。例：</a:t>
            </a:r>
            <a:r>
              <a:rPr lang="en-US" altLang="ja-JP" dirty="0"/>
              <a:t>set</a:t>
            </a:r>
            <a:r>
              <a:rPr lang="ja-JP" altLang="en-US" dirty="0"/>
              <a:t>）</a:t>
            </a:r>
            <a:endParaRPr lang="en-US" altLang="ja-JP" dirty="0"/>
          </a:p>
          <a:p>
            <a:endParaRPr lang="en-US" altLang="ja-JP" dirty="0"/>
          </a:p>
        </p:txBody>
      </p:sp>
      <p:sp>
        <p:nvSpPr>
          <p:cNvPr id="2" name="タイトル 1"/>
          <p:cNvSpPr>
            <a:spLocks noGrp="1"/>
          </p:cNvSpPr>
          <p:nvPr>
            <p:ph type="title"/>
          </p:nvPr>
        </p:nvSpPr>
        <p:spPr/>
        <p:txBody>
          <a:bodyPr>
            <a:normAutofit/>
          </a:bodyPr>
          <a:lstStyle/>
          <a:p>
            <a:r>
              <a:rPr lang="en-US" altLang="ja-JP" dirty="0"/>
              <a:t>Date</a:t>
            </a:r>
            <a:r>
              <a:rPr lang="ja-JP" altLang="en-US"/>
              <a:t>オブジェクト</a:t>
            </a:r>
          </a:p>
        </p:txBody>
      </p:sp>
      <p:sp>
        <p:nvSpPr>
          <p:cNvPr id="12" name="スライド番号プレースホルダー 11">
            <a:extLst>
              <a:ext uri="{FF2B5EF4-FFF2-40B4-BE49-F238E27FC236}">
                <a16:creationId xmlns:a16="http://schemas.microsoft.com/office/drawing/2014/main" id="{12A06EDC-4237-864C-8F12-EE2E58CE44FF}"/>
              </a:ext>
            </a:extLst>
          </p:cNvPr>
          <p:cNvSpPr>
            <a:spLocks noGrp="1"/>
          </p:cNvSpPr>
          <p:nvPr>
            <p:ph type="sldNum" sz="quarter" idx="15"/>
          </p:nvPr>
        </p:nvSpPr>
        <p:spPr/>
        <p:txBody>
          <a:bodyPr/>
          <a:lstStyle/>
          <a:p>
            <a:fld id="{D25A7422-5852-4FCB-8C25-D442DB577CD0}" type="slidenum">
              <a:rPr kumimoji="1" lang="ja-JP" altLang="en-US" smtClean="0"/>
              <a:pPr/>
              <a:t>52</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3159594086"/>
              </p:ext>
            </p:extLst>
          </p:nvPr>
        </p:nvGraphicFramePr>
        <p:xfrm>
          <a:off x="3309208" y="3950523"/>
          <a:ext cx="6274179" cy="2482656"/>
        </p:xfrm>
        <a:graphic>
          <a:graphicData uri="http://schemas.openxmlformats.org/drawingml/2006/table">
            <a:tbl>
              <a:tblPr firstRow="1">
                <a:tableStyleId>{793D81CF-94F2-401A-BA57-92F5A7B2D0C5}</a:tableStyleId>
              </a:tblPr>
              <a:tblGrid>
                <a:gridCol w="585898">
                  <a:extLst>
                    <a:ext uri="{9D8B030D-6E8A-4147-A177-3AD203B41FA5}">
                      <a16:colId xmlns:a16="http://schemas.microsoft.com/office/drawing/2014/main" val="20000"/>
                    </a:ext>
                  </a:extLst>
                </a:gridCol>
                <a:gridCol w="724395">
                  <a:extLst>
                    <a:ext uri="{9D8B030D-6E8A-4147-A177-3AD203B41FA5}">
                      <a16:colId xmlns:a16="http://schemas.microsoft.com/office/drawing/2014/main" val="20001"/>
                    </a:ext>
                  </a:extLst>
                </a:gridCol>
                <a:gridCol w="1520042">
                  <a:extLst>
                    <a:ext uri="{9D8B030D-6E8A-4147-A177-3AD203B41FA5}">
                      <a16:colId xmlns:a16="http://schemas.microsoft.com/office/drawing/2014/main" val="20002"/>
                    </a:ext>
                  </a:extLst>
                </a:gridCol>
                <a:gridCol w="3443844">
                  <a:extLst>
                    <a:ext uri="{9D8B030D-6E8A-4147-A177-3AD203B41FA5}">
                      <a16:colId xmlns:a16="http://schemas.microsoft.com/office/drawing/2014/main" val="20003"/>
                    </a:ext>
                  </a:extLst>
                </a:gridCol>
              </a:tblGrid>
              <a:tr h="224950">
                <a:tc>
                  <a:txBody>
                    <a:bodyPr/>
                    <a:lstStyle/>
                    <a:p>
                      <a:r>
                        <a:rPr lang="ja-JP" altLang="en-US" sz="1400" dirty="0">
                          <a:effectLst/>
                        </a:rPr>
                        <a:t>分類</a:t>
                      </a:r>
                      <a:endParaRPr lang="ja-JP" altLang="en-US" sz="1400" dirty="0">
                        <a:solidFill>
                          <a:schemeClr val="bg1">
                            <a:lumMod val="75000"/>
                            <a:lumOff val="25000"/>
                          </a:schemeClr>
                        </a:solidFill>
                        <a:effectLst/>
                      </a:endParaRPr>
                    </a:p>
                  </a:txBody>
                  <a:tcPr marL="19392" marR="19392" marT="19392" marB="19392" anchor="ctr"/>
                </a:tc>
                <a:tc>
                  <a:txBody>
                    <a:bodyPr/>
                    <a:lstStyle/>
                    <a:p>
                      <a:r>
                        <a:rPr lang="ja-JP" altLang="en-US" sz="1400" dirty="0">
                          <a:effectLst/>
                        </a:rPr>
                        <a:t>内容</a:t>
                      </a:r>
                      <a:endParaRPr lang="ja-JP" altLang="en-US" sz="1400" dirty="0">
                        <a:solidFill>
                          <a:schemeClr val="bg1">
                            <a:lumMod val="75000"/>
                            <a:lumOff val="25000"/>
                          </a:schemeClr>
                        </a:solidFill>
                        <a:effectLst/>
                      </a:endParaRPr>
                    </a:p>
                  </a:txBody>
                  <a:tcPr marL="19392" marR="19392" marT="19392" marB="19392" anchor="ctr"/>
                </a:tc>
                <a:tc>
                  <a:txBody>
                    <a:bodyPr/>
                    <a:lstStyle/>
                    <a:p>
                      <a:r>
                        <a:rPr lang="ja-JP" altLang="en-US" sz="1400" dirty="0">
                          <a:effectLst/>
                        </a:rPr>
                        <a:t>メソッド</a:t>
                      </a:r>
                      <a:endParaRPr lang="ja-JP" altLang="en-US" sz="1400" dirty="0">
                        <a:solidFill>
                          <a:schemeClr val="bg1">
                            <a:lumMod val="75000"/>
                            <a:lumOff val="25000"/>
                          </a:schemeClr>
                        </a:solidFill>
                        <a:effectLst/>
                      </a:endParaRPr>
                    </a:p>
                  </a:txBody>
                  <a:tcPr marL="19392" marR="19392" marT="19392" marB="19392" anchor="ctr"/>
                </a:tc>
                <a:tc>
                  <a:txBody>
                    <a:bodyPr/>
                    <a:lstStyle/>
                    <a:p>
                      <a:r>
                        <a:rPr lang="ja-JP" altLang="en-US" sz="1400" dirty="0">
                          <a:effectLst/>
                        </a:rPr>
                        <a:t>戻り値</a:t>
                      </a:r>
                      <a:endParaRPr lang="ja-JP" altLang="en-US" sz="1400" dirty="0">
                        <a:solidFill>
                          <a:schemeClr val="bg1">
                            <a:lumMod val="75000"/>
                            <a:lumOff val="25000"/>
                          </a:schemeClr>
                        </a:solidFill>
                        <a:effectLst/>
                      </a:endParaRPr>
                    </a:p>
                  </a:txBody>
                  <a:tcPr marL="19392" marR="19392" marT="19392" marB="19392" anchor="ctr"/>
                </a:tc>
                <a:extLst>
                  <a:ext uri="{0D108BD9-81ED-4DB2-BD59-A6C34878D82A}">
                    <a16:rowId xmlns:a16="http://schemas.microsoft.com/office/drawing/2014/main" val="10000"/>
                  </a:ext>
                </a:extLst>
              </a:tr>
              <a:tr h="396000">
                <a:tc rowSpan="4">
                  <a:txBody>
                    <a:bodyPr/>
                    <a:lstStyle/>
                    <a:p>
                      <a:r>
                        <a:rPr lang="ja-JP" altLang="en-US" sz="1400">
                          <a:effectLst/>
                        </a:rPr>
                        <a:t>日付</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ja-JP" altLang="en-US" sz="1400">
                          <a:effectLst/>
                        </a:rPr>
                        <a:t>年</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getFullYear()</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2</a:t>
                      </a:r>
                      <a:r>
                        <a:rPr lang="ja-JP" altLang="en-US" sz="1400" dirty="0">
                          <a:effectLst/>
                        </a:rPr>
                        <a:t>桁の省略形ではない、世紀を含めた数値</a:t>
                      </a:r>
                      <a:br>
                        <a:rPr lang="ja-JP" altLang="en-US" sz="1400" dirty="0">
                          <a:effectLst/>
                        </a:rPr>
                      </a:br>
                      <a:r>
                        <a:rPr lang="en-US" altLang="ja-JP" sz="1400" dirty="0">
                          <a:effectLst/>
                        </a:rPr>
                        <a:t>(</a:t>
                      </a:r>
                      <a:r>
                        <a:rPr lang="ja-JP" altLang="en-US" sz="1400" dirty="0">
                          <a:effectLst/>
                        </a:rPr>
                        <a:t>たとえば</a:t>
                      </a:r>
                      <a:r>
                        <a:rPr lang="en-US" altLang="ja-JP" sz="1400" dirty="0">
                          <a:effectLst/>
                        </a:rPr>
                        <a:t>1998</a:t>
                      </a:r>
                      <a:r>
                        <a:rPr lang="ja-JP" altLang="en-US" sz="1400" dirty="0">
                          <a:effectLst/>
                        </a:rPr>
                        <a:t>年は、</a:t>
                      </a:r>
                      <a:r>
                        <a:rPr lang="en-US" altLang="ja-JP" sz="1400" dirty="0">
                          <a:effectLst/>
                        </a:rPr>
                        <a:t>"98"</a:t>
                      </a:r>
                      <a:r>
                        <a:rPr lang="ja-JP" altLang="en-US" sz="1400" dirty="0">
                          <a:effectLst/>
                        </a:rPr>
                        <a:t>ではなく</a:t>
                      </a:r>
                      <a:r>
                        <a:rPr lang="en-US" altLang="ja-JP" sz="1400" dirty="0">
                          <a:effectLst/>
                        </a:rPr>
                        <a:t>"1998")</a:t>
                      </a:r>
                      <a:endParaRPr lang="en-US" altLang="ja-JP"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1"/>
                  </a:ext>
                </a:extLst>
              </a:tr>
              <a:tr h="0">
                <a:tc vMerge="1">
                  <a:txBody>
                    <a:bodyPr/>
                    <a:lstStyle/>
                    <a:p>
                      <a:endParaRPr kumimoji="1" lang="ja-JP" altLang="en-US"/>
                    </a:p>
                  </a:txBody>
                  <a:tcPr/>
                </a:tc>
                <a:tc>
                  <a:txBody>
                    <a:bodyPr/>
                    <a:lstStyle/>
                    <a:p>
                      <a:r>
                        <a:rPr lang="ja-JP" altLang="en-US" sz="1400">
                          <a:effectLst/>
                        </a:rPr>
                        <a:t>月</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getMonth()</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b="1" dirty="0">
                          <a:solidFill>
                            <a:schemeClr val="accent6"/>
                          </a:solidFill>
                          <a:effectLst/>
                        </a:rPr>
                        <a:t>0</a:t>
                      </a:r>
                      <a:r>
                        <a:rPr lang="ja-JP" altLang="en-US" sz="1400" b="1" dirty="0">
                          <a:solidFill>
                            <a:schemeClr val="accent6"/>
                          </a:solidFill>
                          <a:effectLst/>
                        </a:rPr>
                        <a:t> </a:t>
                      </a:r>
                      <a:r>
                        <a:rPr lang="en-US" altLang="ja-JP" sz="1400" b="1" dirty="0">
                          <a:solidFill>
                            <a:schemeClr val="accent6"/>
                          </a:solidFill>
                          <a:effectLst/>
                        </a:rPr>
                        <a:t>(1</a:t>
                      </a:r>
                      <a:r>
                        <a:rPr lang="ja-JP" altLang="en-US" sz="1400" b="1" dirty="0">
                          <a:solidFill>
                            <a:schemeClr val="accent6"/>
                          </a:solidFill>
                          <a:effectLst/>
                        </a:rPr>
                        <a:t>月</a:t>
                      </a:r>
                      <a:r>
                        <a:rPr lang="en-US" altLang="ja-JP" sz="1400" b="1" dirty="0">
                          <a:solidFill>
                            <a:schemeClr val="accent6"/>
                          </a:solidFill>
                          <a:effectLst/>
                        </a:rPr>
                        <a:t>) </a:t>
                      </a:r>
                      <a:r>
                        <a:rPr lang="ja-JP" altLang="en-US" sz="1400" b="1" dirty="0">
                          <a:solidFill>
                            <a:schemeClr val="accent6"/>
                          </a:solidFill>
                          <a:effectLst/>
                        </a:rPr>
                        <a:t>から</a:t>
                      </a:r>
                      <a:r>
                        <a:rPr lang="en-US" altLang="ja-JP" sz="1400" b="1" dirty="0">
                          <a:solidFill>
                            <a:schemeClr val="accent6"/>
                          </a:solidFill>
                          <a:effectLst/>
                        </a:rPr>
                        <a:t>11 (12</a:t>
                      </a:r>
                      <a:r>
                        <a:rPr lang="ja-JP" altLang="en-US" sz="1400" b="1" dirty="0">
                          <a:solidFill>
                            <a:schemeClr val="accent6"/>
                          </a:solidFill>
                          <a:effectLst/>
                        </a:rPr>
                        <a:t>月</a:t>
                      </a:r>
                      <a:r>
                        <a:rPr lang="en-US" altLang="ja-JP" sz="1400" b="1" dirty="0">
                          <a:solidFill>
                            <a:schemeClr val="accent6"/>
                          </a:solidFill>
                          <a:effectLst/>
                        </a:rPr>
                        <a:t>) </a:t>
                      </a:r>
                      <a:r>
                        <a:rPr lang="ja-JP" altLang="en-US" sz="1400" b="1" dirty="0">
                          <a:solidFill>
                            <a:schemeClr val="accent6"/>
                          </a:solidFill>
                          <a:effectLst/>
                        </a:rPr>
                        <a:t>まで</a:t>
                      </a:r>
                      <a:endParaRPr lang="ja-JP" altLang="en-US" sz="1400" b="1" i="0" dirty="0">
                        <a:solidFill>
                          <a:schemeClr val="accent6"/>
                        </a:solidFill>
                        <a:effectLst/>
                        <a:latin typeface="+mn-ea"/>
                        <a:ea typeface="+mn-ea"/>
                      </a:endParaRPr>
                    </a:p>
                  </a:txBody>
                  <a:tcPr marL="19392" marR="19392" marT="19392" marB="19392" anchor="ctr"/>
                </a:tc>
                <a:extLst>
                  <a:ext uri="{0D108BD9-81ED-4DB2-BD59-A6C34878D82A}">
                    <a16:rowId xmlns:a16="http://schemas.microsoft.com/office/drawing/2014/main" val="10002"/>
                  </a:ext>
                </a:extLst>
              </a:tr>
              <a:tr h="0">
                <a:tc vMerge="1">
                  <a:txBody>
                    <a:bodyPr/>
                    <a:lstStyle/>
                    <a:p>
                      <a:endParaRPr kumimoji="1" lang="ja-JP" altLang="en-US"/>
                    </a:p>
                  </a:txBody>
                  <a:tcPr/>
                </a:tc>
                <a:tc>
                  <a:txBody>
                    <a:bodyPr/>
                    <a:lstStyle/>
                    <a:p>
                      <a:r>
                        <a:rPr lang="ja-JP" altLang="en-US" sz="1400">
                          <a:effectLst/>
                        </a:rPr>
                        <a:t>日</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getDate()</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1</a:t>
                      </a:r>
                      <a:r>
                        <a:rPr lang="ja-JP" altLang="en-US" sz="1400" dirty="0">
                          <a:effectLst/>
                        </a:rPr>
                        <a:t>から</a:t>
                      </a:r>
                      <a:r>
                        <a:rPr lang="en-US" altLang="ja-JP" sz="1400" dirty="0">
                          <a:effectLst/>
                        </a:rPr>
                        <a:t>31</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3"/>
                  </a:ext>
                </a:extLst>
              </a:tr>
              <a:tr h="0">
                <a:tc vMerge="1">
                  <a:txBody>
                    <a:bodyPr/>
                    <a:lstStyle/>
                    <a:p>
                      <a:endParaRPr kumimoji="1" lang="ja-JP" altLang="en-US"/>
                    </a:p>
                  </a:txBody>
                  <a:tcPr/>
                </a:tc>
                <a:tc>
                  <a:txBody>
                    <a:bodyPr/>
                    <a:lstStyle/>
                    <a:p>
                      <a:r>
                        <a:rPr lang="ja-JP" altLang="en-US" sz="1400">
                          <a:effectLst/>
                        </a:rPr>
                        <a:t>曜日</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getDay()</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0 (</a:t>
                      </a:r>
                      <a:r>
                        <a:rPr lang="ja-JP" altLang="en-US" sz="1400" dirty="0">
                          <a:effectLst/>
                        </a:rPr>
                        <a:t>日曜日</a:t>
                      </a:r>
                      <a:r>
                        <a:rPr lang="en-US" altLang="ja-JP" sz="1400" dirty="0">
                          <a:effectLst/>
                        </a:rPr>
                        <a:t>) </a:t>
                      </a:r>
                      <a:r>
                        <a:rPr lang="ja-JP" altLang="en-US" sz="1400" dirty="0">
                          <a:effectLst/>
                        </a:rPr>
                        <a:t>から</a:t>
                      </a:r>
                      <a:r>
                        <a:rPr lang="en-US" altLang="ja-JP" sz="1400" dirty="0">
                          <a:effectLst/>
                        </a:rPr>
                        <a:t>6 (</a:t>
                      </a:r>
                      <a:r>
                        <a:rPr lang="ja-JP" altLang="en-US" sz="1400" dirty="0">
                          <a:effectLst/>
                        </a:rPr>
                        <a:t>土曜日</a:t>
                      </a:r>
                      <a:r>
                        <a:rPr lang="en-US" altLang="ja-JP" sz="1400" dirty="0">
                          <a:effectLst/>
                        </a:rPr>
                        <a:t>) </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4"/>
                  </a:ext>
                </a:extLst>
              </a:tr>
              <a:tr h="216000">
                <a:tc rowSpan="4">
                  <a:txBody>
                    <a:bodyPr/>
                    <a:lstStyle/>
                    <a:p>
                      <a:r>
                        <a:rPr lang="ja-JP" altLang="en-US" sz="1400">
                          <a:effectLst/>
                        </a:rPr>
                        <a:t>時刻</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ja-JP" altLang="en-US" sz="1400">
                          <a:effectLst/>
                        </a:rPr>
                        <a:t>時</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getHours()</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0 (</a:t>
                      </a:r>
                      <a:r>
                        <a:rPr lang="ja-JP" altLang="en-US" sz="1400" dirty="0">
                          <a:effectLst/>
                        </a:rPr>
                        <a:t>午前</a:t>
                      </a:r>
                      <a:r>
                        <a:rPr lang="en-US" altLang="ja-JP" sz="1400" dirty="0">
                          <a:effectLst/>
                        </a:rPr>
                        <a:t>0</a:t>
                      </a:r>
                      <a:r>
                        <a:rPr lang="ja-JP" altLang="en-US" sz="1400" dirty="0">
                          <a:effectLst/>
                        </a:rPr>
                        <a:t>時</a:t>
                      </a:r>
                      <a:r>
                        <a:rPr lang="en-US" altLang="ja-JP" sz="1400" dirty="0">
                          <a:effectLst/>
                        </a:rPr>
                        <a:t>) </a:t>
                      </a:r>
                      <a:r>
                        <a:rPr lang="ja-JP" altLang="en-US" sz="1400" dirty="0">
                          <a:effectLst/>
                        </a:rPr>
                        <a:t>から</a:t>
                      </a:r>
                      <a:r>
                        <a:rPr lang="en-US" altLang="ja-JP" sz="1400" dirty="0">
                          <a:effectLst/>
                        </a:rPr>
                        <a:t>23 (</a:t>
                      </a:r>
                      <a:r>
                        <a:rPr lang="ja-JP" altLang="en-US" sz="1400" dirty="0">
                          <a:effectLst/>
                        </a:rPr>
                        <a:t>午後</a:t>
                      </a:r>
                      <a:r>
                        <a:rPr lang="en-US" altLang="ja-JP" sz="1400" dirty="0">
                          <a:effectLst/>
                        </a:rPr>
                        <a:t>11</a:t>
                      </a:r>
                      <a:r>
                        <a:rPr lang="ja-JP" altLang="en-US" sz="1400" dirty="0">
                          <a:effectLst/>
                        </a:rPr>
                        <a:t>時</a:t>
                      </a:r>
                      <a:r>
                        <a:rPr lang="en-US" altLang="ja-JP" sz="1400" dirty="0">
                          <a:effectLst/>
                        </a:rPr>
                        <a:t>) </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5"/>
                  </a:ext>
                </a:extLst>
              </a:tr>
              <a:tr h="216000">
                <a:tc vMerge="1">
                  <a:txBody>
                    <a:bodyPr/>
                    <a:lstStyle/>
                    <a:p>
                      <a:endParaRPr kumimoji="1" lang="ja-JP" altLang="en-US"/>
                    </a:p>
                  </a:txBody>
                  <a:tcPr/>
                </a:tc>
                <a:tc>
                  <a:txBody>
                    <a:bodyPr/>
                    <a:lstStyle/>
                    <a:p>
                      <a:r>
                        <a:rPr lang="ja-JP" altLang="en-US" sz="1400">
                          <a:effectLst/>
                        </a:rPr>
                        <a:t>分</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getMinutes()</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0</a:t>
                      </a:r>
                      <a:r>
                        <a:rPr lang="ja-JP" altLang="en-US" sz="1400" dirty="0">
                          <a:effectLst/>
                        </a:rPr>
                        <a:t>から</a:t>
                      </a:r>
                      <a:r>
                        <a:rPr lang="en-US" altLang="ja-JP" sz="1400" dirty="0">
                          <a:effectLst/>
                        </a:rPr>
                        <a:t>59</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6"/>
                  </a:ext>
                </a:extLst>
              </a:tr>
              <a:tr h="216000">
                <a:tc vMerge="1">
                  <a:txBody>
                    <a:bodyPr/>
                    <a:lstStyle/>
                    <a:p>
                      <a:endParaRPr kumimoji="1" lang="ja-JP" altLang="en-US"/>
                    </a:p>
                  </a:txBody>
                  <a:tcPr/>
                </a:tc>
                <a:tc>
                  <a:txBody>
                    <a:bodyPr/>
                    <a:lstStyle/>
                    <a:p>
                      <a:r>
                        <a:rPr lang="ja-JP" altLang="en-US" sz="1400">
                          <a:effectLst/>
                        </a:rPr>
                        <a:t>秒</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getSeconds()</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0</a:t>
                      </a:r>
                      <a:r>
                        <a:rPr lang="ja-JP" altLang="en-US" sz="1400" dirty="0">
                          <a:effectLst/>
                        </a:rPr>
                        <a:t>から</a:t>
                      </a:r>
                      <a:r>
                        <a:rPr lang="en-US" altLang="ja-JP" sz="1400" dirty="0">
                          <a:effectLst/>
                        </a:rPr>
                        <a:t>59</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7"/>
                  </a:ext>
                </a:extLst>
              </a:tr>
              <a:tr h="216000">
                <a:tc vMerge="1">
                  <a:txBody>
                    <a:bodyPr/>
                    <a:lstStyle/>
                    <a:p>
                      <a:endParaRPr kumimoji="1" lang="ja-JP" altLang="en-US"/>
                    </a:p>
                  </a:txBody>
                  <a:tcPr/>
                </a:tc>
                <a:tc>
                  <a:txBody>
                    <a:bodyPr/>
                    <a:lstStyle/>
                    <a:p>
                      <a:r>
                        <a:rPr lang="ja-JP" altLang="en-US" sz="1400">
                          <a:effectLst/>
                        </a:rPr>
                        <a:t>ミリ秒</a:t>
                      </a:r>
                      <a:endParaRPr lang="ja-JP" altLang="en-US" sz="1400">
                        <a:solidFill>
                          <a:schemeClr val="bg1">
                            <a:lumMod val="75000"/>
                            <a:lumOff val="25000"/>
                          </a:schemeClr>
                        </a:solidFill>
                        <a:effectLst/>
                        <a:latin typeface="+mn-ea"/>
                        <a:ea typeface="+mn-ea"/>
                      </a:endParaRPr>
                    </a:p>
                  </a:txBody>
                  <a:tcPr marL="19392" marR="19392" marT="19392" marB="19392" anchor="ctr"/>
                </a:tc>
                <a:tc>
                  <a:txBody>
                    <a:bodyPr/>
                    <a:lstStyle/>
                    <a:p>
                      <a:r>
                        <a:rPr lang="en-US" sz="1400" dirty="0">
                          <a:effectLst/>
                        </a:rPr>
                        <a:t>getMilliseconds()</a:t>
                      </a:r>
                      <a:endParaRPr lang="en-US" sz="1400" dirty="0">
                        <a:solidFill>
                          <a:schemeClr val="bg1">
                            <a:lumMod val="75000"/>
                            <a:lumOff val="25000"/>
                          </a:schemeClr>
                        </a:solidFill>
                        <a:effectLst/>
                        <a:latin typeface="+mn-ea"/>
                        <a:ea typeface="+mn-ea"/>
                      </a:endParaRPr>
                    </a:p>
                  </a:txBody>
                  <a:tcPr marL="19392" marR="19392" marT="19392" marB="19392" anchor="ctr"/>
                </a:tc>
                <a:tc>
                  <a:txBody>
                    <a:bodyPr/>
                    <a:lstStyle/>
                    <a:p>
                      <a:r>
                        <a:rPr lang="en-US" altLang="ja-JP" sz="1400" dirty="0">
                          <a:effectLst/>
                        </a:rPr>
                        <a:t>0</a:t>
                      </a:r>
                      <a:r>
                        <a:rPr lang="ja-JP" altLang="en-US" sz="1400" dirty="0">
                          <a:effectLst/>
                        </a:rPr>
                        <a:t>から</a:t>
                      </a:r>
                      <a:r>
                        <a:rPr lang="en-US" altLang="ja-JP" sz="1400" dirty="0">
                          <a:effectLst/>
                        </a:rPr>
                        <a:t>999</a:t>
                      </a:r>
                      <a:r>
                        <a:rPr lang="ja-JP" altLang="en-US" sz="1400" dirty="0">
                          <a:effectLst/>
                        </a:rPr>
                        <a:t>まで</a:t>
                      </a:r>
                      <a:endParaRPr lang="ja-JP" altLang="en-US" sz="1400" dirty="0">
                        <a:solidFill>
                          <a:schemeClr val="bg1">
                            <a:lumMod val="75000"/>
                            <a:lumOff val="25000"/>
                          </a:schemeClr>
                        </a:solidFill>
                        <a:effectLst/>
                        <a:latin typeface="+mn-ea"/>
                        <a:ea typeface="+mn-ea"/>
                      </a:endParaRPr>
                    </a:p>
                  </a:txBody>
                  <a:tcPr marL="19392" marR="19392" marT="19392" marB="19392" anchor="ctr"/>
                </a:tc>
                <a:extLst>
                  <a:ext uri="{0D108BD9-81ED-4DB2-BD59-A6C34878D82A}">
                    <a16:rowId xmlns:a16="http://schemas.microsoft.com/office/drawing/2014/main" val="10008"/>
                  </a:ext>
                </a:extLst>
              </a:tr>
            </a:tbl>
          </a:graphicData>
        </a:graphic>
      </p:graphicFrame>
      <p:sp>
        <p:nvSpPr>
          <p:cNvPr id="8" name="角丸四角形 6">
            <a:extLst>
              <a:ext uri="{FF2B5EF4-FFF2-40B4-BE49-F238E27FC236}">
                <a16:creationId xmlns:a16="http://schemas.microsoft.com/office/drawing/2014/main" id="{01F154A5-54BA-47D6-8BDE-9FB8524FDDD6}"/>
              </a:ext>
            </a:extLst>
          </p:cNvPr>
          <p:cNvSpPr/>
          <p:nvPr/>
        </p:nvSpPr>
        <p:spPr>
          <a:xfrm>
            <a:off x="7384417" y="1473200"/>
            <a:ext cx="3992113" cy="1434277"/>
          </a:xfrm>
          <a:prstGeom prst="roundRect">
            <a:avLst/>
          </a:prstGeom>
          <a:solidFill>
            <a:schemeClr val="accent3">
              <a:lumMod val="20000"/>
              <a:lumOff val="8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schemeClr val="bg1">
                    <a:lumMod val="75000"/>
                    <a:lumOff val="25000"/>
                  </a:schemeClr>
                </a:solidFill>
                <a:latin typeface="+mn-ea"/>
              </a:rPr>
              <a:t>new Date();</a:t>
            </a:r>
          </a:p>
          <a:p>
            <a:pPr>
              <a:spcBef>
                <a:spcPts val="600"/>
              </a:spcBef>
            </a:pPr>
            <a:r>
              <a:rPr lang="ja-JP" altLang="en-US" sz="1400" dirty="0">
                <a:solidFill>
                  <a:schemeClr val="bg1">
                    <a:lumMod val="75000"/>
                    <a:lumOff val="25000"/>
                  </a:schemeClr>
                </a:solidFill>
                <a:latin typeface="+mn-ea"/>
              </a:rPr>
              <a:t>　→　引数を指定しないと、現在の日時</a:t>
            </a:r>
            <a:endParaRPr lang="en-US" altLang="ja-JP" sz="1600" dirty="0">
              <a:solidFill>
                <a:schemeClr val="bg1">
                  <a:lumMod val="75000"/>
                  <a:lumOff val="25000"/>
                </a:schemeClr>
              </a:solidFill>
              <a:latin typeface="+mn-ea"/>
            </a:endParaRPr>
          </a:p>
          <a:p>
            <a:r>
              <a:rPr lang="en-US" altLang="ja-JP" sz="1600" b="1" dirty="0">
                <a:solidFill>
                  <a:schemeClr val="bg1">
                    <a:lumMod val="75000"/>
                    <a:lumOff val="25000"/>
                  </a:schemeClr>
                </a:solidFill>
                <a:latin typeface="+mn-ea"/>
              </a:rPr>
              <a:t>new Date(year, month, day);</a:t>
            </a:r>
          </a:p>
          <a:p>
            <a:pPr>
              <a:spcBef>
                <a:spcPts val="600"/>
              </a:spcBef>
            </a:pPr>
            <a:r>
              <a:rPr lang="ja-JP" altLang="en-US" sz="1400" dirty="0">
                <a:solidFill>
                  <a:schemeClr val="bg1">
                    <a:lumMod val="75000"/>
                    <a:lumOff val="25000"/>
                  </a:schemeClr>
                </a:solidFill>
                <a:latin typeface="+mn-ea"/>
              </a:rPr>
              <a:t>　→　引数を指定すると、指定の日時</a:t>
            </a:r>
          </a:p>
        </p:txBody>
      </p:sp>
    </p:spTree>
    <p:extLst>
      <p:ext uri="{BB962C8B-B14F-4D97-AF65-F5344CB8AC3E}">
        <p14:creationId xmlns:p14="http://schemas.microsoft.com/office/powerpoint/2010/main" val="1423793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フッター プレースホルダー 14">
            <a:extLst>
              <a:ext uri="{FF2B5EF4-FFF2-40B4-BE49-F238E27FC236}">
                <a16:creationId xmlns:a16="http://schemas.microsoft.com/office/drawing/2014/main" id="{5A33A951-FC30-0445-A17F-65C1C8FB7B28}"/>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b="1"/>
              <a:t> </a:t>
            </a:r>
            <a:r>
              <a:rPr lang="en-US" altLang="ja-JP" b="1" dirty="0"/>
              <a:t>new</a:t>
            </a:r>
            <a:r>
              <a:rPr lang="en-US" altLang="ja-JP" dirty="0"/>
              <a:t> Date</a:t>
            </a:r>
            <a:r>
              <a:rPr lang="ja-JP" altLang="en-US" dirty="0"/>
              <a:t>をしなければ</a:t>
            </a:r>
            <a:r>
              <a:rPr lang="ja-JP" altLang="en-US"/>
              <a:t>ならない理由</a:t>
            </a:r>
            <a:endParaRPr lang="en-US" altLang="ja-JP" dirty="0"/>
          </a:p>
          <a:p>
            <a:pPr lvl="1"/>
            <a:r>
              <a:rPr lang="ja-JP" altLang="en-US"/>
              <a:t>違い</a:t>
            </a:r>
            <a:r>
              <a:rPr lang="ja-JP" altLang="en-US" dirty="0"/>
              <a:t>は </a:t>
            </a:r>
            <a:r>
              <a:rPr lang="ja-JP" altLang="en-US" b="1" dirty="0"/>
              <a:t>複数のオブジェクトを作成できる</a:t>
            </a:r>
            <a:r>
              <a:rPr lang="ja-JP" altLang="en-US" b="1"/>
              <a:t>かどうか</a:t>
            </a:r>
            <a:endParaRPr lang="en-US" altLang="ja-JP" b="1" dirty="0"/>
          </a:p>
          <a:p>
            <a:pPr marL="719137" lvl="2" indent="0">
              <a:buNone/>
            </a:pPr>
            <a:r>
              <a:rPr lang="ja-JP" altLang="en-US"/>
              <a:t>例</a:t>
            </a:r>
            <a:r>
              <a:rPr lang="ja-JP" altLang="en-US" dirty="0"/>
              <a:t>）</a:t>
            </a:r>
            <a:endParaRPr lang="en-US" altLang="ja-JP" dirty="0"/>
          </a:p>
          <a:p>
            <a:endParaRPr lang="en-US" altLang="ja-JP" sz="2000" dirty="0"/>
          </a:p>
          <a:p>
            <a:endParaRPr lang="en-US" altLang="ja-JP" sz="2000" dirty="0"/>
          </a:p>
        </p:txBody>
      </p:sp>
      <p:sp>
        <p:nvSpPr>
          <p:cNvPr id="2" name="タイトル 1"/>
          <p:cNvSpPr>
            <a:spLocks noGrp="1"/>
          </p:cNvSpPr>
          <p:nvPr>
            <p:ph type="title"/>
          </p:nvPr>
        </p:nvSpPr>
        <p:spPr/>
        <p:txBody>
          <a:bodyPr>
            <a:normAutofit/>
          </a:bodyPr>
          <a:lstStyle/>
          <a:p>
            <a:r>
              <a:rPr lang="ja-JP" altLang="en-US"/>
              <a:t>初期化するメソッドとしないメソッド</a:t>
            </a:r>
          </a:p>
        </p:txBody>
      </p:sp>
      <p:sp>
        <p:nvSpPr>
          <p:cNvPr id="18" name="スライド番号プレースホルダー 17">
            <a:extLst>
              <a:ext uri="{FF2B5EF4-FFF2-40B4-BE49-F238E27FC236}">
                <a16:creationId xmlns:a16="http://schemas.microsoft.com/office/drawing/2014/main" id="{49210050-61FC-4F49-97C1-E02954BD1675}"/>
              </a:ext>
            </a:extLst>
          </p:cNvPr>
          <p:cNvSpPr>
            <a:spLocks noGrp="1"/>
          </p:cNvSpPr>
          <p:nvPr>
            <p:ph type="sldNum" sz="quarter" idx="15"/>
          </p:nvPr>
        </p:nvSpPr>
        <p:spPr/>
        <p:txBody>
          <a:bodyPr/>
          <a:lstStyle/>
          <a:p>
            <a:fld id="{D25A7422-5852-4FCB-8C25-D442DB577CD0}" type="slidenum">
              <a:rPr kumimoji="1" lang="ja-JP" altLang="en-US" smtClean="0"/>
              <a:pPr/>
              <a:t>53</a:t>
            </a:fld>
            <a:endParaRPr kumimoji="1" lang="ja-JP" altLang="en-US"/>
          </a:p>
        </p:txBody>
      </p:sp>
      <p:sp>
        <p:nvSpPr>
          <p:cNvPr id="8" name="テキスト ボックス 7"/>
          <p:cNvSpPr txBox="1"/>
          <p:nvPr/>
        </p:nvSpPr>
        <p:spPr>
          <a:xfrm>
            <a:off x="4840662" y="2978973"/>
            <a:ext cx="4350328" cy="338554"/>
          </a:xfrm>
          <a:prstGeom prst="rect">
            <a:avLst/>
          </a:prstGeom>
          <a:noFill/>
        </p:spPr>
        <p:txBody>
          <a:bodyPr wrap="square" rtlCol="0">
            <a:spAutoFit/>
          </a:bodyPr>
          <a:lstStyle/>
          <a:p>
            <a:r>
              <a:rPr kumimoji="1" lang="en-US" altLang="ja-JP" sz="1600" dirty="0">
                <a:solidFill>
                  <a:schemeClr val="bg1">
                    <a:lumMod val="75000"/>
                    <a:lumOff val="25000"/>
                  </a:schemeClr>
                </a:solidFill>
                <a:latin typeface="+mn-ea"/>
              </a:rPr>
              <a:t>Date(1989, 4, 24);</a:t>
            </a:r>
            <a:r>
              <a:rPr kumimoji="1" lang="ja-JP" altLang="en-US" sz="1600" dirty="0">
                <a:solidFill>
                  <a:schemeClr val="bg1">
                    <a:lumMod val="75000"/>
                    <a:lumOff val="25000"/>
                  </a:schemeClr>
                </a:solidFill>
                <a:latin typeface="+mn-ea"/>
              </a:rPr>
              <a:t>　←　指定した日時</a:t>
            </a:r>
          </a:p>
        </p:txBody>
      </p:sp>
      <p:sp>
        <p:nvSpPr>
          <p:cNvPr id="9" name="テキスト ボックス 8"/>
          <p:cNvSpPr txBox="1"/>
          <p:nvPr/>
        </p:nvSpPr>
        <p:spPr>
          <a:xfrm>
            <a:off x="4840662" y="2609641"/>
            <a:ext cx="2873829" cy="338554"/>
          </a:xfrm>
          <a:prstGeom prst="rect">
            <a:avLst/>
          </a:prstGeom>
          <a:noFill/>
        </p:spPr>
        <p:txBody>
          <a:bodyPr wrap="square" rtlCol="0">
            <a:spAutoFit/>
          </a:bodyPr>
          <a:lstStyle/>
          <a:p>
            <a:r>
              <a:rPr kumimoji="1" lang="en-US" altLang="ja-JP" sz="1600" dirty="0">
                <a:solidFill>
                  <a:schemeClr val="bg1">
                    <a:lumMod val="75000"/>
                    <a:lumOff val="25000"/>
                  </a:schemeClr>
                </a:solidFill>
                <a:latin typeface="+mn-ea"/>
              </a:rPr>
              <a:t>Date();</a:t>
            </a:r>
            <a:r>
              <a:rPr kumimoji="1" lang="ja-JP" altLang="en-US" sz="1600">
                <a:solidFill>
                  <a:schemeClr val="bg1">
                    <a:lumMod val="75000"/>
                    <a:lumOff val="25000"/>
                  </a:schemeClr>
                </a:solidFill>
                <a:latin typeface="+mn-ea"/>
              </a:rPr>
              <a:t>　</a:t>
            </a:r>
            <a:r>
              <a:rPr lang="ja-JP" altLang="en-US" sz="1600">
                <a:solidFill>
                  <a:schemeClr val="bg1">
                    <a:lumMod val="75000"/>
                    <a:lumOff val="25000"/>
                  </a:schemeClr>
                </a:solidFill>
                <a:latin typeface="+mn-ea"/>
              </a:rPr>
              <a:t>←　現在の日時</a:t>
            </a:r>
            <a:endParaRPr kumimoji="1" lang="ja-JP" altLang="en-US" sz="1600">
              <a:solidFill>
                <a:schemeClr val="bg1">
                  <a:lumMod val="75000"/>
                  <a:lumOff val="25000"/>
                </a:schemeClr>
              </a:solidFill>
              <a:latin typeface="+mn-ea"/>
            </a:endParaRPr>
          </a:p>
        </p:txBody>
      </p:sp>
      <p:cxnSp>
        <p:nvCxnSpPr>
          <p:cNvPr id="10" name="直線矢印コネクタ 9"/>
          <p:cNvCxnSpPr>
            <a:cxnSpLocks/>
            <a:endCxn id="9" idx="1"/>
          </p:cNvCxnSpPr>
          <p:nvPr/>
        </p:nvCxnSpPr>
        <p:spPr>
          <a:xfrm flipV="1">
            <a:off x="3971137" y="2778918"/>
            <a:ext cx="869525" cy="18466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cxnSpLocks/>
            <a:endCxn id="8" idx="1"/>
          </p:cNvCxnSpPr>
          <p:nvPr/>
        </p:nvCxnSpPr>
        <p:spPr>
          <a:xfrm>
            <a:off x="3971137" y="2963584"/>
            <a:ext cx="869525" cy="18466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759963" y="3440342"/>
            <a:ext cx="7035227" cy="338554"/>
          </a:xfrm>
          <a:prstGeom prst="rect">
            <a:avLst/>
          </a:prstGeom>
          <a:noFill/>
        </p:spPr>
        <p:txBody>
          <a:bodyPr wrap="square" rtlCol="0">
            <a:spAutoFit/>
          </a:bodyPr>
          <a:lstStyle/>
          <a:p>
            <a:r>
              <a:rPr lang="ja-JP" altLang="en-US" sz="1600" u="sng">
                <a:solidFill>
                  <a:schemeClr val="bg1">
                    <a:lumMod val="75000"/>
                    <a:lumOff val="25000"/>
                  </a:schemeClr>
                </a:solidFill>
                <a:latin typeface="+mn-ea"/>
              </a:rPr>
              <a:t>複数作れるため</a:t>
            </a:r>
            <a:r>
              <a:rPr lang="ja-JP" altLang="en-US" sz="1600" u="sng" dirty="0">
                <a:solidFill>
                  <a:schemeClr val="bg1">
                    <a:lumMod val="75000"/>
                    <a:lumOff val="25000"/>
                  </a:schemeClr>
                </a:solidFill>
                <a:latin typeface="+mn-ea"/>
              </a:rPr>
              <a:t>、変数に入れる（初期化する）必要がある</a:t>
            </a:r>
            <a:endParaRPr kumimoji="1" lang="ja-JP" altLang="en-US" sz="1600" u="sng" dirty="0">
              <a:solidFill>
                <a:schemeClr val="bg1">
                  <a:lumMod val="75000"/>
                  <a:lumOff val="25000"/>
                </a:schemeClr>
              </a:solidFill>
              <a:latin typeface="+mn-ea"/>
            </a:endParaRPr>
          </a:p>
        </p:txBody>
      </p:sp>
      <p:sp>
        <p:nvSpPr>
          <p:cNvPr id="20" name="テキスト ボックス 19"/>
          <p:cNvSpPr txBox="1"/>
          <p:nvPr/>
        </p:nvSpPr>
        <p:spPr>
          <a:xfrm>
            <a:off x="2759963" y="4572957"/>
            <a:ext cx="3459534" cy="584775"/>
          </a:xfrm>
          <a:prstGeom prst="rect">
            <a:avLst/>
          </a:prstGeom>
          <a:noFill/>
        </p:spPr>
        <p:txBody>
          <a:bodyPr wrap="square" rtlCol="0">
            <a:spAutoFit/>
          </a:bodyPr>
          <a:lstStyle/>
          <a:p>
            <a:r>
              <a:rPr lang="ja-JP" altLang="en-US" sz="1600" u="sng" dirty="0">
                <a:solidFill>
                  <a:schemeClr val="bg1">
                    <a:lumMod val="75000"/>
                    <a:lumOff val="25000"/>
                  </a:schemeClr>
                </a:solidFill>
                <a:latin typeface="+mn-ea"/>
              </a:rPr>
              <a:t>読み取り専用で、単一の</a:t>
            </a:r>
            <a:r>
              <a:rPr lang="ja-JP" altLang="en-US" sz="1600" u="sng">
                <a:solidFill>
                  <a:schemeClr val="bg1">
                    <a:lumMod val="75000"/>
                    <a:lumOff val="25000"/>
                  </a:schemeClr>
                </a:solidFill>
                <a:latin typeface="+mn-ea"/>
              </a:rPr>
              <a:t>物しか</a:t>
            </a:r>
            <a:br>
              <a:rPr lang="en-US" altLang="ja-JP" sz="1600" u="sng" dirty="0">
                <a:solidFill>
                  <a:schemeClr val="bg1">
                    <a:lumMod val="75000"/>
                    <a:lumOff val="25000"/>
                  </a:schemeClr>
                </a:solidFill>
                <a:latin typeface="+mn-ea"/>
              </a:rPr>
            </a:br>
            <a:r>
              <a:rPr lang="ja-JP" altLang="en-US" sz="1600" u="sng">
                <a:solidFill>
                  <a:schemeClr val="bg1">
                    <a:lumMod val="75000"/>
                    <a:lumOff val="25000"/>
                  </a:schemeClr>
                </a:solidFill>
                <a:latin typeface="+mn-ea"/>
              </a:rPr>
              <a:t>作れないため初期化の必要</a:t>
            </a:r>
            <a:r>
              <a:rPr lang="ja-JP" altLang="en-US" sz="1600" u="sng" dirty="0">
                <a:solidFill>
                  <a:schemeClr val="bg1">
                    <a:lumMod val="75000"/>
                    <a:lumOff val="25000"/>
                  </a:schemeClr>
                </a:solidFill>
                <a:latin typeface="+mn-ea"/>
              </a:rPr>
              <a:t>が無い</a:t>
            </a:r>
            <a:endParaRPr lang="en-US" altLang="ja-JP" sz="1600" u="sng" dirty="0">
              <a:solidFill>
                <a:schemeClr val="bg1">
                  <a:lumMod val="75000"/>
                  <a:lumOff val="25000"/>
                </a:schemeClr>
              </a:solidFill>
              <a:latin typeface="+mn-ea"/>
            </a:endParaRPr>
          </a:p>
        </p:txBody>
      </p:sp>
      <p:sp>
        <p:nvSpPr>
          <p:cNvPr id="22" name="テキスト ボックス 21"/>
          <p:cNvSpPr txBox="1"/>
          <p:nvPr/>
        </p:nvSpPr>
        <p:spPr>
          <a:xfrm>
            <a:off x="2759963" y="5918128"/>
            <a:ext cx="3191522" cy="584775"/>
          </a:xfrm>
          <a:prstGeom prst="rect">
            <a:avLst/>
          </a:prstGeom>
          <a:noFill/>
        </p:spPr>
        <p:txBody>
          <a:bodyPr wrap="square" rtlCol="0">
            <a:spAutoFit/>
          </a:bodyPr>
          <a:lstStyle/>
          <a:p>
            <a:r>
              <a:rPr lang="ja-JP" altLang="en-US" sz="1600" u="sng" dirty="0">
                <a:solidFill>
                  <a:schemeClr val="bg1">
                    <a:lumMod val="75000"/>
                    <a:lumOff val="25000"/>
                  </a:schemeClr>
                </a:solidFill>
                <a:latin typeface="+mn-ea"/>
              </a:rPr>
              <a:t>必ず一つのみ指定</a:t>
            </a:r>
            <a:r>
              <a:rPr lang="ja-JP" altLang="en-US" sz="1600" u="sng">
                <a:solidFill>
                  <a:schemeClr val="bg1">
                    <a:lumMod val="75000"/>
                    <a:lumOff val="25000"/>
                  </a:schemeClr>
                </a:solidFill>
                <a:latin typeface="+mn-ea"/>
              </a:rPr>
              <a:t>されるので</a:t>
            </a:r>
            <a:br>
              <a:rPr lang="en-US" altLang="ja-JP" sz="1600" u="sng" dirty="0">
                <a:solidFill>
                  <a:schemeClr val="bg1">
                    <a:lumMod val="75000"/>
                    <a:lumOff val="25000"/>
                  </a:schemeClr>
                </a:solidFill>
                <a:latin typeface="+mn-ea"/>
              </a:rPr>
            </a:br>
            <a:r>
              <a:rPr lang="ja-JP" altLang="en-US" sz="1600" u="sng">
                <a:solidFill>
                  <a:schemeClr val="bg1">
                    <a:lumMod val="75000"/>
                    <a:lumOff val="25000"/>
                  </a:schemeClr>
                </a:solidFill>
                <a:latin typeface="+mn-ea"/>
              </a:rPr>
              <a:t>初期化の必要</a:t>
            </a:r>
            <a:r>
              <a:rPr lang="ja-JP" altLang="en-US" sz="1600" u="sng" dirty="0">
                <a:solidFill>
                  <a:schemeClr val="bg1">
                    <a:lumMod val="75000"/>
                    <a:lumOff val="25000"/>
                  </a:schemeClr>
                </a:solidFill>
                <a:latin typeface="+mn-ea"/>
              </a:rPr>
              <a:t>が無い</a:t>
            </a:r>
            <a:endParaRPr lang="en-US" altLang="ja-JP" sz="1600" u="sng" dirty="0">
              <a:solidFill>
                <a:schemeClr val="bg1">
                  <a:lumMod val="75000"/>
                  <a:lumOff val="25000"/>
                </a:schemeClr>
              </a:solidFill>
              <a:latin typeface="+mn-ea"/>
            </a:endParaRPr>
          </a:p>
        </p:txBody>
      </p:sp>
      <p:sp>
        <p:nvSpPr>
          <p:cNvPr id="6" name="正方形/長方形 5">
            <a:extLst>
              <a:ext uri="{FF2B5EF4-FFF2-40B4-BE49-F238E27FC236}">
                <a16:creationId xmlns:a16="http://schemas.microsoft.com/office/drawing/2014/main" id="{A93079F1-90E0-9B4A-9C3C-E3FDEC5FB961}"/>
              </a:ext>
            </a:extLst>
          </p:cNvPr>
          <p:cNvSpPr/>
          <p:nvPr/>
        </p:nvSpPr>
        <p:spPr>
          <a:xfrm>
            <a:off x="6683748" y="4071493"/>
            <a:ext cx="5251075" cy="2492990"/>
          </a:xfrm>
          <a:prstGeom prst="rect">
            <a:avLst/>
          </a:prstGeom>
          <a:solidFill>
            <a:schemeClr val="bg1">
              <a:lumMod val="75000"/>
              <a:lumOff val="25000"/>
            </a:schemeClr>
          </a:solidFill>
        </p:spPr>
        <p:txBody>
          <a:bodyPr wrap="square">
            <a:spAutoFit/>
          </a:bodyPr>
          <a:lstStyle/>
          <a:p>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const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4EC9B0"/>
                </a:solidFill>
                <a:latin typeface="Consolas" panose="020B0609020204030204" pitchFamily="49" charset="0"/>
                <a:ea typeface="Meiryo UI" panose="020B0604030504040204" pitchFamily="34" charset="-128"/>
                <a:cs typeface="Consolas" panose="020B0609020204030204" pitchFamily="49" charset="0"/>
              </a:rPr>
              <a:t>Product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function</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name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price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p>
          <a:p>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  this</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name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name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  this</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price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price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  this</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DCDCAA"/>
                </a:solidFill>
                <a:latin typeface="Consolas" panose="020B0609020204030204" pitchFamily="49" charset="0"/>
                <a:ea typeface="Meiryo UI" panose="020B0604030504040204" pitchFamily="34" charset="-128"/>
                <a:cs typeface="Consolas" panose="020B0609020204030204" pitchFamily="49" charset="0"/>
              </a:rPr>
              <a:t>info</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 =&gt; {</a:t>
            </a:r>
          </a:p>
          <a:p>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    console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DCDCAA"/>
                </a:solidFill>
                <a:latin typeface="Consolas" panose="020B0609020204030204" pitchFamily="49" charset="0"/>
                <a:ea typeface="Meiryo UI" panose="020B0604030504040204" pitchFamily="34" charset="-128"/>
                <a:cs typeface="Consolas" panose="020B0609020204030204" pitchFamily="49" charset="0"/>
              </a:rPr>
              <a:t>log</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CE9178"/>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${this</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name</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a:t>
            </a:r>
            <a:r>
              <a:rPr lang="ja-JP" altLang="en-US" sz="1200">
                <a:solidFill>
                  <a:srgbClr val="CE9178"/>
                </a:solidFill>
                <a:latin typeface="Consolas" panose="020B0609020204030204" pitchFamily="49" charset="0"/>
                <a:ea typeface="Meiryo UI" panose="020B0604030504040204" pitchFamily="34" charset="-128"/>
                <a:cs typeface="Consolas" panose="020B0609020204030204" pitchFamily="49" charset="0"/>
              </a:rPr>
              <a:t>の価値は</a:t>
            </a:r>
            <a:r>
              <a:rPr lang="en-US"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this</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9CDCFE"/>
                </a:solidFill>
                <a:latin typeface="Consolas" panose="020B0609020204030204" pitchFamily="49" charset="0"/>
                <a:ea typeface="Meiryo UI" panose="020B0604030504040204" pitchFamily="34" charset="-128"/>
                <a:cs typeface="Consolas" panose="020B0609020204030204" pitchFamily="49" charset="0"/>
              </a:rPr>
              <a:t>price</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a:t>
            </a:r>
            <a:r>
              <a:rPr lang="ja-JP" altLang="en-US" sz="1200">
                <a:solidFill>
                  <a:srgbClr val="CE9178"/>
                </a:solidFill>
                <a:latin typeface="Consolas" panose="020B0609020204030204" pitchFamily="49" charset="0"/>
                <a:ea typeface="Meiryo UI" panose="020B0604030504040204" pitchFamily="34" charset="-128"/>
                <a:cs typeface="Consolas" panose="020B0609020204030204" pitchFamily="49" charset="0"/>
              </a:rPr>
              <a:t>円です。</a:t>
            </a:r>
            <a:r>
              <a:rPr lang="en-US" altLang="ja-JP" sz="1200" dirty="0">
                <a:solidFill>
                  <a:srgbClr val="CE9178"/>
                </a:solidFill>
                <a:latin typeface="Consolas" panose="020B0609020204030204" pitchFamily="49" charset="0"/>
                <a:ea typeface="Meiryo UI" panose="020B0604030504040204" pitchFamily="34" charset="-128"/>
                <a:cs typeface="Consolas" panose="020B0609020204030204" pitchFamily="49" charset="0"/>
              </a:rPr>
              <a:t>` </a:t>
            </a:r>
            <a:r>
              <a:rPr lang="en-US"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r>
              <a:rPr lang="en-US"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p>
          <a:p>
            <a:r>
              <a:rPr lang="en-US"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br>
              <a:rPr lang="en-US"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b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const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4FC1FF"/>
                </a:solidFill>
                <a:latin typeface="Consolas" panose="020B0609020204030204" pitchFamily="49" charset="0"/>
                <a:ea typeface="Meiryo UI" panose="020B0604030504040204" pitchFamily="34" charset="-128"/>
                <a:cs typeface="Consolas" panose="020B0609020204030204" pitchFamily="49" charset="0"/>
              </a:rPr>
              <a:t>kintone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new </a:t>
            </a:r>
            <a:r>
              <a:rPr lang="en" altLang="ja-JP" sz="1200" dirty="0">
                <a:solidFill>
                  <a:srgbClr val="4EC9B0"/>
                </a:solidFill>
                <a:latin typeface="Consolas" panose="020B0609020204030204" pitchFamily="49" charset="0"/>
                <a:ea typeface="Meiryo UI" panose="020B0604030504040204" pitchFamily="34" charset="-128"/>
                <a:cs typeface="Consolas" panose="020B0609020204030204" pitchFamily="49" charset="0"/>
              </a:rPr>
              <a:t>Product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CE9178"/>
                </a:solidFill>
                <a:latin typeface="Consolas" panose="020B0609020204030204" pitchFamily="49" charset="0"/>
                <a:ea typeface="Meiryo UI" panose="020B0604030504040204" pitchFamily="34" charset="-128"/>
                <a:cs typeface="Consolas" panose="020B0609020204030204" pitchFamily="49" charset="0"/>
              </a:rPr>
              <a:t>'kintone'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B5CEA8"/>
                </a:solidFill>
                <a:latin typeface="Consolas" panose="020B0609020204030204" pitchFamily="49" charset="0"/>
                <a:ea typeface="Meiryo UI" panose="020B0604030504040204" pitchFamily="34" charset="-128"/>
                <a:cs typeface="Consolas" panose="020B0609020204030204" pitchFamily="49" charset="0"/>
              </a:rPr>
              <a:t>1500</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r>
              <a:rPr lang="en" altLang="ja-JP" sz="1200" dirty="0">
                <a:solidFill>
                  <a:srgbClr val="4FC1FF"/>
                </a:solidFill>
                <a:latin typeface="Consolas" panose="020B0609020204030204" pitchFamily="49" charset="0"/>
                <a:ea typeface="Meiryo UI" panose="020B0604030504040204" pitchFamily="34" charset="-128"/>
                <a:cs typeface="Consolas" panose="020B0609020204030204" pitchFamily="49" charset="0"/>
              </a:rPr>
              <a:t>kintone</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DCDCAA"/>
                </a:solidFill>
                <a:latin typeface="Consolas" panose="020B0609020204030204" pitchFamily="49" charset="0"/>
                <a:ea typeface="Meiryo UI" panose="020B0604030504040204" pitchFamily="34" charset="-128"/>
                <a:cs typeface="Consolas" panose="020B0609020204030204" pitchFamily="49" charset="0"/>
              </a:rPr>
              <a:t>info</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F1C40F"/>
                </a:solidFill>
                <a:latin typeface="Consolas" panose="020B0609020204030204" pitchFamily="49" charset="0"/>
                <a:ea typeface="Meiryo UI" panose="020B0604030504040204" pitchFamily="34" charset="-128"/>
                <a:cs typeface="Consolas" panose="020B0609020204030204" pitchFamily="49" charset="0"/>
              </a:rPr>
              <a:t>// kintone</a:t>
            </a:r>
            <a:r>
              <a:rPr lang="ja-JP" altLang="en-US" sz="1200">
                <a:solidFill>
                  <a:srgbClr val="F1C40F"/>
                </a:solidFill>
                <a:latin typeface="Consolas" panose="020B0609020204030204" pitchFamily="49" charset="0"/>
                <a:ea typeface="Meiryo UI" panose="020B0604030504040204" pitchFamily="34" charset="-128"/>
                <a:cs typeface="Consolas" panose="020B0609020204030204" pitchFamily="49" charset="0"/>
              </a:rPr>
              <a:t>の価値は</a:t>
            </a:r>
            <a:r>
              <a:rPr lang="en-US" altLang="ja-JP" sz="1200" dirty="0">
                <a:solidFill>
                  <a:srgbClr val="F1C40F"/>
                </a:solidFill>
                <a:latin typeface="Consolas" panose="020B0609020204030204" pitchFamily="49" charset="0"/>
                <a:ea typeface="Meiryo UI" panose="020B0604030504040204" pitchFamily="34" charset="-128"/>
                <a:cs typeface="Consolas" panose="020B0609020204030204" pitchFamily="49" charset="0"/>
              </a:rPr>
              <a:t>1500</a:t>
            </a:r>
            <a:r>
              <a:rPr lang="ja-JP" altLang="en-US" sz="1200">
                <a:solidFill>
                  <a:srgbClr val="F1C40F"/>
                </a:solidFill>
                <a:latin typeface="Consolas" panose="020B0609020204030204" pitchFamily="49" charset="0"/>
                <a:ea typeface="Meiryo UI" panose="020B0604030504040204" pitchFamily="34" charset="-128"/>
                <a:cs typeface="Consolas" panose="020B0609020204030204" pitchFamily="49" charset="0"/>
              </a:rPr>
              <a:t>円です。</a:t>
            </a:r>
            <a:endParaRPr lang="ja-JP" altLang="en-US" sz="1200">
              <a:solidFill>
                <a:srgbClr val="D4D4D4"/>
              </a:solidFill>
              <a:latin typeface="Consolas" panose="020B0609020204030204" pitchFamily="49" charset="0"/>
              <a:ea typeface="Meiryo UI" panose="020B0604030504040204" pitchFamily="34" charset="-128"/>
              <a:cs typeface="Consolas" panose="020B0609020204030204" pitchFamily="49" charset="0"/>
            </a:endParaRPr>
          </a:p>
          <a:p>
            <a:br>
              <a:rPr lang="ja-JP" altLang="en-US" sz="1200">
                <a:solidFill>
                  <a:srgbClr val="D4D4D4"/>
                </a:solidFill>
                <a:latin typeface="Consolas" panose="020B0609020204030204" pitchFamily="49" charset="0"/>
                <a:ea typeface="Meiryo UI" panose="020B0604030504040204" pitchFamily="34" charset="-128"/>
                <a:cs typeface="Consolas" panose="020B0609020204030204" pitchFamily="49" charset="0"/>
              </a:rPr>
            </a:b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const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4FC1FF"/>
                </a:solidFill>
                <a:latin typeface="Consolas" panose="020B0609020204030204" pitchFamily="49" charset="0"/>
                <a:ea typeface="Meiryo UI" panose="020B0604030504040204" pitchFamily="34" charset="-128"/>
                <a:cs typeface="Consolas" panose="020B0609020204030204" pitchFamily="49" charset="0"/>
              </a:rPr>
              <a:t>Garoon</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 </a:t>
            </a:r>
            <a:r>
              <a:rPr lang="en" altLang="ja-JP" sz="1200" dirty="0">
                <a:solidFill>
                  <a:srgbClr val="569CD6"/>
                </a:solidFill>
                <a:latin typeface="Consolas" panose="020B0609020204030204" pitchFamily="49" charset="0"/>
                <a:ea typeface="Meiryo UI" panose="020B0604030504040204" pitchFamily="34" charset="-128"/>
                <a:cs typeface="Consolas" panose="020B0609020204030204" pitchFamily="49" charset="0"/>
              </a:rPr>
              <a:t>new</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4EC9B0"/>
                </a:solidFill>
                <a:latin typeface="Consolas" panose="020B0609020204030204" pitchFamily="49" charset="0"/>
                <a:ea typeface="Meiryo UI" panose="020B0604030504040204" pitchFamily="34" charset="-128"/>
                <a:cs typeface="Consolas" panose="020B0609020204030204" pitchFamily="49" charset="0"/>
              </a:rPr>
              <a:t>Product</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CE9178"/>
                </a:solidFill>
                <a:latin typeface="Consolas" panose="020B0609020204030204" pitchFamily="49" charset="0"/>
                <a:ea typeface="Meiryo UI" panose="020B0604030504040204" pitchFamily="34" charset="-128"/>
                <a:cs typeface="Consolas" panose="020B0609020204030204" pitchFamily="49" charset="0"/>
              </a:rPr>
              <a:t>'Garoon'</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B5CEA8"/>
                </a:solidFill>
                <a:latin typeface="Consolas" panose="020B0609020204030204" pitchFamily="49" charset="0"/>
                <a:ea typeface="Meiryo UI" panose="020B0604030504040204" pitchFamily="34" charset="-128"/>
                <a:cs typeface="Consolas" panose="020B0609020204030204" pitchFamily="49" charset="0"/>
              </a:rPr>
              <a:t>800</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p>
          <a:p>
            <a:r>
              <a:rPr lang="en" altLang="ja-JP" sz="1200" dirty="0">
                <a:solidFill>
                  <a:srgbClr val="4FC1FF"/>
                </a:solidFill>
                <a:latin typeface="Consolas" panose="020B0609020204030204" pitchFamily="49" charset="0"/>
                <a:ea typeface="Meiryo UI" panose="020B0604030504040204" pitchFamily="34" charset="-128"/>
                <a:cs typeface="Consolas" panose="020B0609020204030204" pitchFamily="49" charset="0"/>
              </a:rPr>
              <a:t>Garoon</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a:t>
            </a:r>
            <a:r>
              <a:rPr lang="en" altLang="ja-JP" sz="1200" dirty="0">
                <a:solidFill>
                  <a:srgbClr val="DCDCAA"/>
                </a:solidFill>
                <a:latin typeface="Consolas" panose="020B0609020204030204" pitchFamily="49" charset="0"/>
                <a:ea typeface="Meiryo UI" panose="020B0604030504040204" pitchFamily="34" charset="-128"/>
                <a:cs typeface="Consolas" panose="020B0609020204030204" pitchFamily="49" charset="0"/>
              </a:rPr>
              <a:t>info</a:t>
            </a:r>
            <a:r>
              <a:rPr lang="en" altLang="ja-JP" sz="1200" dirty="0">
                <a:solidFill>
                  <a:srgbClr val="D4D4D4"/>
                </a:solidFill>
                <a:latin typeface="Consolas" panose="020B0609020204030204" pitchFamily="49" charset="0"/>
                <a:ea typeface="Meiryo UI" panose="020B0604030504040204" pitchFamily="34" charset="-128"/>
                <a:cs typeface="Consolas" panose="020B0609020204030204" pitchFamily="49" charset="0"/>
              </a:rPr>
              <a:t>(); </a:t>
            </a:r>
            <a:r>
              <a:rPr lang="en" altLang="ja-JP" sz="1200" dirty="0">
                <a:solidFill>
                  <a:srgbClr val="F1C40F"/>
                </a:solidFill>
                <a:latin typeface="Consolas" panose="020B0609020204030204" pitchFamily="49" charset="0"/>
                <a:ea typeface="Meiryo UI" panose="020B0604030504040204" pitchFamily="34" charset="-128"/>
                <a:cs typeface="Consolas" panose="020B0609020204030204" pitchFamily="49" charset="0"/>
              </a:rPr>
              <a:t>// Garoon</a:t>
            </a:r>
            <a:r>
              <a:rPr lang="ja-JP" altLang="en-US" sz="1200">
                <a:solidFill>
                  <a:srgbClr val="F1C40F"/>
                </a:solidFill>
                <a:latin typeface="Consolas" panose="020B0609020204030204" pitchFamily="49" charset="0"/>
                <a:ea typeface="Meiryo UI" panose="020B0604030504040204" pitchFamily="34" charset="-128"/>
                <a:cs typeface="Consolas" panose="020B0609020204030204" pitchFamily="49" charset="0"/>
              </a:rPr>
              <a:t>の価値は</a:t>
            </a:r>
            <a:r>
              <a:rPr lang="en-US" altLang="ja-JP" sz="1200" dirty="0">
                <a:solidFill>
                  <a:srgbClr val="F1C40F"/>
                </a:solidFill>
                <a:latin typeface="Consolas" panose="020B0609020204030204" pitchFamily="49" charset="0"/>
                <a:ea typeface="Meiryo UI" panose="020B0604030504040204" pitchFamily="34" charset="-128"/>
                <a:cs typeface="Consolas" panose="020B0609020204030204" pitchFamily="49" charset="0"/>
              </a:rPr>
              <a:t>800</a:t>
            </a:r>
            <a:r>
              <a:rPr lang="ja-JP" altLang="en-US" sz="1200">
                <a:solidFill>
                  <a:srgbClr val="F1C40F"/>
                </a:solidFill>
                <a:latin typeface="Consolas" panose="020B0609020204030204" pitchFamily="49" charset="0"/>
                <a:ea typeface="Meiryo UI" panose="020B0604030504040204" pitchFamily="34" charset="-128"/>
                <a:cs typeface="Consolas" panose="020B0609020204030204" pitchFamily="49" charset="0"/>
              </a:rPr>
              <a:t>円です。</a:t>
            </a:r>
            <a:endParaRPr lang="ja-JP" altLang="en-US" sz="1200" b="0">
              <a:solidFill>
                <a:srgbClr val="D4D4D4"/>
              </a:solidFill>
              <a:effectLst/>
              <a:latin typeface="Consolas" panose="020B0609020204030204" pitchFamily="49" charset="0"/>
              <a:ea typeface="Meiryo UI" panose="020B0604030504040204" pitchFamily="34" charset="-128"/>
              <a:cs typeface="Consolas" panose="020B0609020204030204" pitchFamily="49" charset="0"/>
            </a:endParaRPr>
          </a:p>
        </p:txBody>
      </p:sp>
      <p:sp>
        <p:nvSpPr>
          <p:cNvPr id="13" name="テキスト ボックス 12">
            <a:extLst>
              <a:ext uri="{FF2B5EF4-FFF2-40B4-BE49-F238E27FC236}">
                <a16:creationId xmlns:a16="http://schemas.microsoft.com/office/drawing/2014/main" id="{6D1ADC1C-72B2-614B-A090-0C6295FC76B4}"/>
              </a:ext>
            </a:extLst>
          </p:cNvPr>
          <p:cNvSpPr txBox="1"/>
          <p:nvPr/>
        </p:nvSpPr>
        <p:spPr>
          <a:xfrm>
            <a:off x="10665372" y="6157231"/>
            <a:ext cx="1269451" cy="400110"/>
          </a:xfrm>
          <a:prstGeom prst="rect">
            <a:avLst/>
          </a:prstGeom>
          <a:noFill/>
          <a:ln>
            <a:solidFill>
              <a:schemeClr val="tx1"/>
            </a:solidFill>
          </a:ln>
        </p:spPr>
        <p:txBody>
          <a:bodyPr wrap="square" rtlCol="0">
            <a:spAutoFit/>
          </a:bodyPr>
          <a:lstStyle/>
          <a:p>
            <a:pPr algn="l"/>
            <a:r>
              <a:rPr kumimoji="1" lang="en-US" altLang="ja-JP" sz="1000" b="1" dirty="0">
                <a:latin typeface="+mn-ea"/>
              </a:rPr>
              <a:t>new </a:t>
            </a:r>
            <a:r>
              <a:rPr kumimoji="1" lang="ja-JP" altLang="en-US" sz="1000" b="1" dirty="0">
                <a:latin typeface="+mn-ea"/>
              </a:rPr>
              <a:t>をつけないと</a:t>
            </a:r>
            <a:endParaRPr kumimoji="1" lang="en-US" altLang="ja-JP" sz="1000" b="1" dirty="0">
              <a:latin typeface="+mn-ea"/>
            </a:endParaRPr>
          </a:p>
          <a:p>
            <a:pPr algn="l"/>
            <a:r>
              <a:rPr kumimoji="1" lang="ja-JP" altLang="en-US" sz="1000" b="1" dirty="0">
                <a:latin typeface="+mn-ea"/>
              </a:rPr>
              <a:t>エラーになる</a:t>
            </a:r>
          </a:p>
        </p:txBody>
      </p:sp>
      <p:sp>
        <p:nvSpPr>
          <p:cNvPr id="23" name="角丸四角形 6">
            <a:extLst>
              <a:ext uri="{FF2B5EF4-FFF2-40B4-BE49-F238E27FC236}">
                <a16:creationId xmlns:a16="http://schemas.microsoft.com/office/drawing/2014/main" id="{EEB87D67-3D32-4E7F-B3CC-0CFD66C6F8C3}"/>
              </a:ext>
            </a:extLst>
          </p:cNvPr>
          <p:cNvSpPr/>
          <p:nvPr/>
        </p:nvSpPr>
        <p:spPr>
          <a:xfrm>
            <a:off x="1930567" y="2727784"/>
            <a:ext cx="2040569" cy="388275"/>
          </a:xfrm>
          <a:prstGeom prst="round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bg1">
                    <a:lumMod val="75000"/>
                    <a:lumOff val="25000"/>
                  </a:schemeClr>
                </a:solidFill>
                <a:latin typeface="+mn-ea"/>
              </a:rPr>
              <a:t>Date</a:t>
            </a:r>
            <a:r>
              <a:rPr kumimoji="1" lang="ja-JP" altLang="en-US" sz="1400" dirty="0">
                <a:solidFill>
                  <a:schemeClr val="bg1">
                    <a:lumMod val="75000"/>
                    <a:lumOff val="25000"/>
                  </a:schemeClr>
                </a:solidFill>
                <a:latin typeface="+mn-ea"/>
              </a:rPr>
              <a:t>オブジェクト</a:t>
            </a:r>
          </a:p>
        </p:txBody>
      </p:sp>
      <p:sp>
        <p:nvSpPr>
          <p:cNvPr id="24" name="角丸四角形 6">
            <a:extLst>
              <a:ext uri="{FF2B5EF4-FFF2-40B4-BE49-F238E27FC236}">
                <a16:creationId xmlns:a16="http://schemas.microsoft.com/office/drawing/2014/main" id="{DA197D25-A6A3-41DD-8A0D-D44D7C762EB3}"/>
              </a:ext>
            </a:extLst>
          </p:cNvPr>
          <p:cNvSpPr/>
          <p:nvPr/>
        </p:nvSpPr>
        <p:spPr>
          <a:xfrm>
            <a:off x="1930566" y="5368693"/>
            <a:ext cx="2040569" cy="343472"/>
          </a:xfrm>
          <a:prstGeom prst="roundRect">
            <a:avLst/>
          </a:prstGeom>
          <a:solidFill>
            <a:schemeClr val="accent5">
              <a:lumMod val="20000"/>
              <a:lumOff val="8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bg1">
                    <a:lumMod val="75000"/>
                    <a:lumOff val="25000"/>
                  </a:schemeClr>
                </a:solidFill>
                <a:latin typeface="+mn-ea"/>
              </a:rPr>
              <a:t>window</a:t>
            </a:r>
            <a:r>
              <a:rPr kumimoji="1" lang="ja-JP" altLang="en-US" sz="1400" dirty="0">
                <a:solidFill>
                  <a:schemeClr val="bg1">
                    <a:lumMod val="75000"/>
                    <a:lumOff val="25000"/>
                  </a:schemeClr>
                </a:solidFill>
                <a:latin typeface="+mn-ea"/>
              </a:rPr>
              <a:t>オブジェクト</a:t>
            </a:r>
          </a:p>
        </p:txBody>
      </p:sp>
      <p:sp>
        <p:nvSpPr>
          <p:cNvPr id="25" name="角丸四角形 6">
            <a:extLst>
              <a:ext uri="{FF2B5EF4-FFF2-40B4-BE49-F238E27FC236}">
                <a16:creationId xmlns:a16="http://schemas.microsoft.com/office/drawing/2014/main" id="{3836123A-A545-4229-8711-70870380CD33}"/>
              </a:ext>
            </a:extLst>
          </p:cNvPr>
          <p:cNvSpPr/>
          <p:nvPr/>
        </p:nvSpPr>
        <p:spPr>
          <a:xfrm>
            <a:off x="1930566" y="4040663"/>
            <a:ext cx="2040569" cy="343472"/>
          </a:xfrm>
          <a:prstGeom prst="roundRect">
            <a:avLst/>
          </a:prstGeom>
          <a:solidFill>
            <a:schemeClr val="accent3">
              <a:lumMod val="20000"/>
              <a:lumOff val="8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bg1">
                    <a:lumMod val="75000"/>
                    <a:lumOff val="25000"/>
                  </a:schemeClr>
                </a:solidFill>
                <a:latin typeface="+mn-ea"/>
              </a:rPr>
              <a:t>Math</a:t>
            </a:r>
            <a:r>
              <a:rPr kumimoji="1" lang="ja-JP" altLang="en-US" sz="1400" dirty="0">
                <a:solidFill>
                  <a:schemeClr val="bg1">
                    <a:lumMod val="75000"/>
                    <a:lumOff val="25000"/>
                  </a:schemeClr>
                </a:solidFill>
                <a:latin typeface="+mn-ea"/>
              </a:rPr>
              <a:t>オブジェクト</a:t>
            </a:r>
          </a:p>
        </p:txBody>
      </p:sp>
    </p:spTree>
    <p:extLst>
      <p:ext uri="{BB962C8B-B14F-4D97-AF65-F5344CB8AC3E}">
        <p14:creationId xmlns:p14="http://schemas.microsoft.com/office/powerpoint/2010/main" val="2604129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quarter" idx="14"/>
          </p:nvPr>
        </p:nvSpPr>
        <p:spPr/>
        <p:txBody>
          <a:bodyPr>
            <a:normAutofit/>
          </a:bodyPr>
          <a:lstStyle/>
          <a:p>
            <a:r>
              <a:rPr lang="ja-JP" altLang="en-US" dirty="0"/>
              <a:t>タイマー処理が</a:t>
            </a:r>
            <a:r>
              <a:rPr lang="ja-JP" altLang="en-US"/>
              <a:t>出来るメソッド</a:t>
            </a:r>
            <a:endParaRPr lang="en-US" altLang="ja-JP" dirty="0"/>
          </a:p>
          <a:p>
            <a:pPr lvl="1"/>
            <a:r>
              <a:rPr lang="en-US" altLang="ja-JP" b="1" dirty="0" err="1"/>
              <a:t>setInterval</a:t>
            </a:r>
            <a:r>
              <a:rPr lang="en-US" altLang="ja-JP" b="1" dirty="0"/>
              <a:t>(</a:t>
            </a:r>
            <a:r>
              <a:rPr lang="ja-JP" altLang="en-US" b="1" dirty="0"/>
              <a:t>関数</a:t>
            </a:r>
            <a:r>
              <a:rPr lang="en-US" altLang="ja-JP" b="1" dirty="0"/>
              <a:t>, </a:t>
            </a:r>
            <a:r>
              <a:rPr lang="ja-JP" altLang="en-US" b="1" dirty="0"/>
              <a:t>時間の指定</a:t>
            </a:r>
            <a:r>
              <a:rPr lang="en-US" altLang="ja-JP" b="1" dirty="0"/>
              <a:t>-</a:t>
            </a:r>
            <a:r>
              <a:rPr lang="ja-JP" altLang="en-US" b="1" dirty="0"/>
              <a:t>ミリ秒</a:t>
            </a:r>
            <a:r>
              <a:rPr lang="en-US" altLang="ja-JP" b="1" dirty="0"/>
              <a:t>)</a:t>
            </a:r>
          </a:p>
          <a:p>
            <a:pPr marL="0" indent="0">
              <a:buNone/>
            </a:pPr>
            <a:r>
              <a:rPr lang="ja-JP" altLang="en-US" sz="2000" dirty="0"/>
              <a:t>　</a:t>
            </a:r>
            <a:r>
              <a:rPr lang="en-US" altLang="ja-JP" sz="2000" dirty="0"/>
              <a:t>	</a:t>
            </a:r>
            <a:r>
              <a:rPr lang="ja-JP" altLang="en-US" sz="2000" dirty="0"/>
              <a:t>　　一定時間ごとに特定の処理を繰り返す</a:t>
            </a:r>
            <a:endParaRPr lang="en-US" altLang="ja-JP" sz="2000" dirty="0"/>
          </a:p>
          <a:p>
            <a:pPr marL="0" indent="0">
              <a:buNone/>
            </a:pPr>
            <a:r>
              <a:rPr lang="ja-JP" altLang="en-US" sz="2000" dirty="0"/>
              <a:t>　　　　　</a:t>
            </a:r>
          </a:p>
          <a:p>
            <a:pPr lvl="1"/>
            <a:r>
              <a:rPr lang="en-US" altLang="ja-JP" b="1" dirty="0" err="1"/>
              <a:t>setTimeout</a:t>
            </a:r>
            <a:r>
              <a:rPr lang="en-US" altLang="ja-JP" b="1" dirty="0"/>
              <a:t>(</a:t>
            </a:r>
            <a:r>
              <a:rPr lang="ja-JP" altLang="en-US" b="1" dirty="0"/>
              <a:t>関数</a:t>
            </a:r>
            <a:r>
              <a:rPr lang="en-US" altLang="ja-JP" b="1" dirty="0"/>
              <a:t>, </a:t>
            </a:r>
            <a:r>
              <a:rPr lang="ja-JP" altLang="en-US" b="1"/>
              <a:t> 時間の指定</a:t>
            </a:r>
            <a:r>
              <a:rPr lang="en-US" altLang="ja-JP" b="1"/>
              <a:t>-</a:t>
            </a:r>
            <a:r>
              <a:rPr lang="ja-JP" altLang="en-US" b="1"/>
              <a:t>ミリ秒</a:t>
            </a:r>
            <a:r>
              <a:rPr lang="en-US" altLang="ja-JP" b="1" dirty="0"/>
              <a:t>)</a:t>
            </a:r>
          </a:p>
          <a:p>
            <a:pPr marL="0" indent="0">
              <a:buNone/>
            </a:pPr>
            <a:r>
              <a:rPr lang="ja-JP" altLang="en-US" sz="2000" dirty="0"/>
              <a:t>　　　　　一定時間後に特定の処理をおこなう（一度だけ）</a:t>
            </a:r>
          </a:p>
          <a:p>
            <a:pPr marL="0" indent="0">
              <a:buNone/>
            </a:pPr>
            <a:endParaRPr lang="en-US" altLang="ja-JP" sz="2200" dirty="0"/>
          </a:p>
          <a:p>
            <a:pPr marL="0" indent="0">
              <a:buNone/>
            </a:pPr>
            <a:r>
              <a:rPr lang="en-US" altLang="ja-JP" sz="1800" dirty="0"/>
              <a:t>※</a:t>
            </a:r>
            <a:r>
              <a:rPr lang="ja-JP" altLang="en-US" sz="1800" dirty="0"/>
              <a:t> </a:t>
            </a:r>
            <a:r>
              <a:rPr lang="en-US" altLang="ja-JP" sz="1800" dirty="0"/>
              <a:t>setInterval</a:t>
            </a:r>
            <a:r>
              <a:rPr lang="ja-JP" altLang="en-US" sz="1800" dirty="0"/>
              <a:t>は一度実行するとずっと繰り返し実行される</a:t>
            </a:r>
            <a:endParaRPr lang="en-US" altLang="ja-JP" sz="1800" dirty="0"/>
          </a:p>
          <a:p>
            <a:pPr lvl="1"/>
            <a:r>
              <a:rPr lang="en-US" altLang="ja-JP" sz="1600" b="1" dirty="0"/>
              <a:t>clearInterval</a:t>
            </a:r>
            <a:r>
              <a:rPr lang="ja-JP" altLang="en-US" sz="1600" dirty="0"/>
              <a:t>で繰り返し処理を中断させることも可能</a:t>
            </a:r>
            <a:endParaRPr lang="en-US" altLang="ja-JP" sz="1600" dirty="0"/>
          </a:p>
        </p:txBody>
      </p:sp>
      <p:sp>
        <p:nvSpPr>
          <p:cNvPr id="10" name="フッター プレースホルダー 9">
            <a:extLst>
              <a:ext uri="{FF2B5EF4-FFF2-40B4-BE49-F238E27FC236}">
                <a16:creationId xmlns:a16="http://schemas.microsoft.com/office/drawing/2014/main" id="{AA7A380A-C9F9-364A-A840-F9BB3A79555E}"/>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6" name="タイトル 5">
            <a:extLst>
              <a:ext uri="{FF2B5EF4-FFF2-40B4-BE49-F238E27FC236}">
                <a16:creationId xmlns:a16="http://schemas.microsoft.com/office/drawing/2014/main" id="{5494C809-347E-1543-BA1B-DF6298005DBA}"/>
              </a:ext>
            </a:extLst>
          </p:cNvPr>
          <p:cNvSpPr>
            <a:spLocks noGrp="1"/>
          </p:cNvSpPr>
          <p:nvPr>
            <p:ph type="title"/>
          </p:nvPr>
        </p:nvSpPr>
        <p:spPr/>
        <p:txBody>
          <a:bodyPr>
            <a:normAutofit/>
          </a:bodyPr>
          <a:lstStyle/>
          <a:p>
            <a:r>
              <a:rPr lang="ja-JP" altLang="en-US" dirty="0"/>
              <a:t>一定時間で繰り返し関数を実行する</a:t>
            </a:r>
          </a:p>
        </p:txBody>
      </p:sp>
      <p:sp>
        <p:nvSpPr>
          <p:cNvPr id="11" name="スライド番号プレースホルダー 10">
            <a:extLst>
              <a:ext uri="{FF2B5EF4-FFF2-40B4-BE49-F238E27FC236}">
                <a16:creationId xmlns:a16="http://schemas.microsoft.com/office/drawing/2014/main" id="{93424668-2474-644F-975D-2912BA4BFD88}"/>
              </a:ext>
            </a:extLst>
          </p:cNvPr>
          <p:cNvSpPr>
            <a:spLocks noGrp="1"/>
          </p:cNvSpPr>
          <p:nvPr>
            <p:ph type="sldNum" sz="quarter" idx="15"/>
          </p:nvPr>
        </p:nvSpPr>
        <p:spPr/>
        <p:txBody>
          <a:bodyPr/>
          <a:lstStyle/>
          <a:p>
            <a:fld id="{D25A7422-5852-4FCB-8C25-D442DB577CD0}" type="slidenum">
              <a:rPr kumimoji="1" lang="ja-JP" altLang="en-US" smtClean="0"/>
              <a:pPr/>
              <a:t>54</a:t>
            </a:fld>
            <a:endParaRPr kumimoji="1" lang="ja-JP" altLang="en-US"/>
          </a:p>
        </p:txBody>
      </p:sp>
      <p:cxnSp>
        <p:nvCxnSpPr>
          <p:cNvPr id="13" name="直線矢印コネクタ 12"/>
          <p:cNvCxnSpPr>
            <a:cxnSpLocks/>
          </p:cNvCxnSpPr>
          <p:nvPr/>
        </p:nvCxnSpPr>
        <p:spPr>
          <a:xfrm>
            <a:off x="6961509" y="5958839"/>
            <a:ext cx="5053530" cy="20042"/>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5655214" y="5543551"/>
            <a:ext cx="1395382" cy="369332"/>
          </a:xfrm>
          <a:prstGeom prst="rect">
            <a:avLst/>
          </a:prstGeom>
        </p:spPr>
        <p:txBody>
          <a:bodyPr wrap="none">
            <a:spAutoFit/>
          </a:bodyPr>
          <a:lstStyle/>
          <a:p>
            <a:r>
              <a:rPr lang="en-US" altLang="ja-JP" dirty="0">
                <a:solidFill>
                  <a:schemeClr val="bg1">
                    <a:lumMod val="75000"/>
                    <a:lumOff val="25000"/>
                  </a:schemeClr>
                </a:solidFill>
                <a:latin typeface="+mn-ea"/>
              </a:rPr>
              <a:t>setInterval</a:t>
            </a:r>
            <a:endParaRPr lang="ja-JP" altLang="en-US" dirty="0">
              <a:solidFill>
                <a:schemeClr val="bg1">
                  <a:lumMod val="75000"/>
                  <a:lumOff val="25000"/>
                </a:schemeClr>
              </a:solidFill>
              <a:latin typeface="+mn-ea"/>
            </a:endParaRPr>
          </a:p>
        </p:txBody>
      </p:sp>
      <p:sp>
        <p:nvSpPr>
          <p:cNvPr id="30" name="正方形/長方形 29"/>
          <p:cNvSpPr/>
          <p:nvPr/>
        </p:nvSpPr>
        <p:spPr>
          <a:xfrm>
            <a:off x="5647298" y="6050007"/>
            <a:ext cx="1451038" cy="369332"/>
          </a:xfrm>
          <a:prstGeom prst="rect">
            <a:avLst/>
          </a:prstGeom>
        </p:spPr>
        <p:txBody>
          <a:bodyPr wrap="none">
            <a:spAutoFit/>
          </a:bodyPr>
          <a:lstStyle/>
          <a:p>
            <a:r>
              <a:rPr lang="en-US" altLang="ja-JP" dirty="0">
                <a:solidFill>
                  <a:schemeClr val="bg1">
                    <a:lumMod val="75000"/>
                    <a:lumOff val="25000"/>
                  </a:schemeClr>
                </a:solidFill>
                <a:latin typeface="+mn-ea"/>
              </a:rPr>
              <a:t>setTimeout</a:t>
            </a:r>
          </a:p>
        </p:txBody>
      </p:sp>
      <p:sp>
        <p:nvSpPr>
          <p:cNvPr id="31" name="右矢印 30"/>
          <p:cNvSpPr/>
          <p:nvPr/>
        </p:nvSpPr>
        <p:spPr>
          <a:xfrm>
            <a:off x="7222522" y="5612293"/>
            <a:ext cx="1129749" cy="1699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
        <p:nvSpPr>
          <p:cNvPr id="41" name="角丸四角形 6">
            <a:extLst>
              <a:ext uri="{FF2B5EF4-FFF2-40B4-BE49-F238E27FC236}">
                <a16:creationId xmlns:a16="http://schemas.microsoft.com/office/drawing/2014/main" id="{1B93C162-FB81-466A-8225-22ABA8451A72}"/>
              </a:ext>
            </a:extLst>
          </p:cNvPr>
          <p:cNvSpPr/>
          <p:nvPr/>
        </p:nvSpPr>
        <p:spPr>
          <a:xfrm>
            <a:off x="5239211" y="2207749"/>
            <a:ext cx="1043348" cy="360000"/>
          </a:xfrm>
          <a:prstGeom prst="roundRect">
            <a:avLst/>
          </a:prstGeom>
          <a:solidFill>
            <a:schemeClr val="accent2">
              <a:lumMod val="60000"/>
              <a:lumOff val="40000"/>
              <a:alpha val="3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75000"/>
                  <a:lumOff val="25000"/>
                </a:schemeClr>
              </a:solidFill>
            </a:endParaRPr>
          </a:p>
        </p:txBody>
      </p:sp>
      <p:sp>
        <p:nvSpPr>
          <p:cNvPr id="42" name="角丸四角形 6">
            <a:extLst>
              <a:ext uri="{FF2B5EF4-FFF2-40B4-BE49-F238E27FC236}">
                <a16:creationId xmlns:a16="http://schemas.microsoft.com/office/drawing/2014/main" id="{5174F6C1-1560-4441-B2C3-A668EA98990B}"/>
              </a:ext>
            </a:extLst>
          </p:cNvPr>
          <p:cNvSpPr/>
          <p:nvPr/>
        </p:nvSpPr>
        <p:spPr>
          <a:xfrm>
            <a:off x="5993005" y="3525203"/>
            <a:ext cx="1247214" cy="360000"/>
          </a:xfrm>
          <a:prstGeom prst="roundRect">
            <a:avLst/>
          </a:prstGeom>
          <a:solidFill>
            <a:schemeClr val="accent5">
              <a:lumMod val="20000"/>
              <a:lumOff val="80000"/>
              <a:alpha val="3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75000"/>
                  <a:lumOff val="25000"/>
                </a:schemeClr>
              </a:solidFill>
            </a:endParaRPr>
          </a:p>
        </p:txBody>
      </p:sp>
      <p:sp>
        <p:nvSpPr>
          <p:cNvPr id="7" name="テキスト ボックス 6">
            <a:extLst>
              <a:ext uri="{FF2B5EF4-FFF2-40B4-BE49-F238E27FC236}">
                <a16:creationId xmlns:a16="http://schemas.microsoft.com/office/drawing/2014/main" id="{49B5D8DA-7A45-F647-B0B8-34C4883ECA72}"/>
              </a:ext>
            </a:extLst>
          </p:cNvPr>
          <p:cNvSpPr txBox="1"/>
          <p:nvPr/>
        </p:nvSpPr>
        <p:spPr>
          <a:xfrm>
            <a:off x="7116750" y="5998494"/>
            <a:ext cx="492443" cy="184666"/>
          </a:xfrm>
          <a:prstGeom prst="rect">
            <a:avLst/>
          </a:prstGeom>
          <a:noFill/>
        </p:spPr>
        <p:txBody>
          <a:bodyPr wrap="none" rtlCol="0">
            <a:spAutoFit/>
          </a:bodyPr>
          <a:lstStyle/>
          <a:p>
            <a:pPr algn="l"/>
            <a:r>
              <a:rPr kumimoji="1" lang="ja-JP" altLang="en-US" sz="600">
                <a:solidFill>
                  <a:schemeClr val="bg1">
                    <a:lumMod val="75000"/>
                    <a:lumOff val="25000"/>
                  </a:schemeClr>
                </a:solidFill>
                <a:latin typeface="+mn-ea"/>
              </a:rPr>
              <a:t>スタート</a:t>
            </a:r>
          </a:p>
        </p:txBody>
      </p:sp>
      <p:sp>
        <p:nvSpPr>
          <p:cNvPr id="58" name="右矢印 57">
            <a:extLst>
              <a:ext uri="{FF2B5EF4-FFF2-40B4-BE49-F238E27FC236}">
                <a16:creationId xmlns:a16="http://schemas.microsoft.com/office/drawing/2014/main" id="{3933A0C3-8215-C343-B6F1-51AC07E8CED7}"/>
              </a:ext>
            </a:extLst>
          </p:cNvPr>
          <p:cNvSpPr/>
          <p:nvPr/>
        </p:nvSpPr>
        <p:spPr>
          <a:xfrm>
            <a:off x="8416706" y="5612293"/>
            <a:ext cx="1129749" cy="1699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
        <p:nvSpPr>
          <p:cNvPr id="59" name="右矢印 58">
            <a:extLst>
              <a:ext uri="{FF2B5EF4-FFF2-40B4-BE49-F238E27FC236}">
                <a16:creationId xmlns:a16="http://schemas.microsoft.com/office/drawing/2014/main" id="{3763D1CE-7A26-BA44-90A5-947DAC2F89DE}"/>
              </a:ext>
            </a:extLst>
          </p:cNvPr>
          <p:cNvSpPr/>
          <p:nvPr/>
        </p:nvSpPr>
        <p:spPr>
          <a:xfrm>
            <a:off x="9610890" y="5612293"/>
            <a:ext cx="1129749" cy="1699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
        <p:nvSpPr>
          <p:cNvPr id="60" name="右矢印 59">
            <a:extLst>
              <a:ext uri="{FF2B5EF4-FFF2-40B4-BE49-F238E27FC236}">
                <a16:creationId xmlns:a16="http://schemas.microsoft.com/office/drawing/2014/main" id="{BFF5D0B1-0296-774A-B311-C787DBFB9A9D}"/>
              </a:ext>
            </a:extLst>
          </p:cNvPr>
          <p:cNvSpPr/>
          <p:nvPr/>
        </p:nvSpPr>
        <p:spPr>
          <a:xfrm>
            <a:off x="7222521" y="6159301"/>
            <a:ext cx="1129749" cy="16999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cxnSp>
        <p:nvCxnSpPr>
          <p:cNvPr id="63" name="直線コネクタ 62">
            <a:extLst>
              <a:ext uri="{FF2B5EF4-FFF2-40B4-BE49-F238E27FC236}">
                <a16:creationId xmlns:a16="http://schemas.microsoft.com/office/drawing/2014/main" id="{2B188495-015A-4740-9166-2FDD8C98389C}"/>
              </a:ext>
            </a:extLst>
          </p:cNvPr>
          <p:cNvCxnSpPr>
            <a:cxnSpLocks/>
          </p:cNvCxnSpPr>
          <p:nvPr/>
        </p:nvCxnSpPr>
        <p:spPr>
          <a:xfrm flipH="1">
            <a:off x="9556764" y="5618881"/>
            <a:ext cx="1012" cy="360000"/>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AA783F9-4563-9B47-9A37-D85FA4EC08AC}"/>
              </a:ext>
            </a:extLst>
          </p:cNvPr>
          <p:cNvCxnSpPr>
            <a:cxnSpLocks/>
          </p:cNvCxnSpPr>
          <p:nvPr/>
        </p:nvCxnSpPr>
        <p:spPr>
          <a:xfrm flipH="1">
            <a:off x="10749936" y="5611148"/>
            <a:ext cx="1012" cy="360000"/>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右矢印 64">
            <a:extLst>
              <a:ext uri="{FF2B5EF4-FFF2-40B4-BE49-F238E27FC236}">
                <a16:creationId xmlns:a16="http://schemas.microsoft.com/office/drawing/2014/main" id="{5911B8F6-FBAE-D945-8389-07B27BBFCC79}"/>
              </a:ext>
            </a:extLst>
          </p:cNvPr>
          <p:cNvSpPr/>
          <p:nvPr/>
        </p:nvSpPr>
        <p:spPr>
          <a:xfrm>
            <a:off x="10805074" y="5612293"/>
            <a:ext cx="1129749" cy="1699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cxnSp>
        <p:nvCxnSpPr>
          <p:cNvPr id="68" name="直線コネクタ 67">
            <a:extLst>
              <a:ext uri="{FF2B5EF4-FFF2-40B4-BE49-F238E27FC236}">
                <a16:creationId xmlns:a16="http://schemas.microsoft.com/office/drawing/2014/main" id="{0B9238BD-D482-F449-A143-1DF1A7C312C0}"/>
              </a:ext>
            </a:extLst>
          </p:cNvPr>
          <p:cNvCxnSpPr>
            <a:cxnSpLocks/>
          </p:cNvCxnSpPr>
          <p:nvPr/>
        </p:nvCxnSpPr>
        <p:spPr>
          <a:xfrm>
            <a:off x="8381032" y="5618881"/>
            <a:ext cx="0" cy="710410"/>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08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B4CF14B4-9765-D745-BD78-1ACAA5F9DCB0}"/>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p:cNvSpPr>
            <a:spLocks noGrp="1"/>
          </p:cNvSpPr>
          <p:nvPr>
            <p:ph sz="quarter" idx="14"/>
          </p:nvPr>
        </p:nvSpPr>
        <p:spPr/>
        <p:txBody>
          <a:bodyPr>
            <a:normAutofit/>
          </a:bodyPr>
          <a:lstStyle/>
          <a:p>
            <a:r>
              <a:rPr lang="ja-JP" altLang="en-US" b="1"/>
              <a:t>関数</a:t>
            </a:r>
            <a:r>
              <a:rPr lang="en-US" altLang="ja-JP" b="1" dirty="0"/>
              <a:t>()</a:t>
            </a:r>
            <a:r>
              <a:rPr lang="ja-JP" altLang="en-US" dirty="0"/>
              <a:t>と</a:t>
            </a:r>
            <a:r>
              <a:rPr lang="ja-JP" altLang="en-US"/>
              <a:t>書くとその</a:t>
            </a:r>
            <a:r>
              <a:rPr lang="ja-JP" altLang="en-US" dirty="0"/>
              <a:t>場で実行しようとする</a:t>
            </a:r>
            <a:endParaRPr lang="en-US" altLang="ja-JP" dirty="0"/>
          </a:p>
          <a:p>
            <a:pPr lvl="1"/>
            <a:r>
              <a:rPr lang="ja-JP" altLang="en-US" dirty="0"/>
              <a:t>例）</a:t>
            </a:r>
            <a:r>
              <a:rPr lang="en-US" altLang="ja-JP" dirty="0"/>
              <a:t>recalc</a:t>
            </a:r>
            <a:r>
              <a:rPr lang="ja-JP" altLang="en-US" dirty="0"/>
              <a:t>関数：</a:t>
            </a:r>
            <a:r>
              <a:rPr lang="ja-JP" altLang="en-US" b="1" dirty="0"/>
              <a:t>指定日までの残り時間を計算</a:t>
            </a:r>
            <a:r>
              <a:rPr lang="ja-JP" altLang="en-US" dirty="0"/>
              <a:t>する関数</a:t>
            </a:r>
            <a:endParaRPr lang="en-US" altLang="ja-JP" dirty="0"/>
          </a:p>
          <a:p>
            <a:endParaRPr lang="en-US" altLang="ja-JP" sz="2000" dirty="0"/>
          </a:p>
          <a:p>
            <a:pPr marL="0" indent="0">
              <a:buNone/>
            </a:pPr>
            <a:r>
              <a:rPr lang="ja-JP" altLang="en-US" sz="2000"/>
              <a:t>　　例</a:t>
            </a:r>
            <a:r>
              <a:rPr lang="ja-JP" altLang="en-US" sz="2000" dirty="0"/>
              <a:t>）</a:t>
            </a:r>
            <a:r>
              <a:rPr lang="en-US" altLang="ja-JP" sz="2000" dirty="0"/>
              <a:t>setTimeout</a:t>
            </a:r>
            <a:r>
              <a:rPr lang="ja-JP" altLang="en-US" sz="2000" dirty="0"/>
              <a:t>の引数は</a:t>
            </a:r>
            <a:r>
              <a:rPr lang="en-US" altLang="ja-JP" sz="2000" dirty="0"/>
              <a:t>(</a:t>
            </a:r>
            <a:r>
              <a:rPr lang="ja-JP" altLang="en-US" sz="2000" dirty="0">
                <a:solidFill>
                  <a:schemeClr val="accent6"/>
                </a:solidFill>
              </a:rPr>
              <a:t>関数</a:t>
            </a:r>
            <a:r>
              <a:rPr lang="ja-JP" altLang="en-US" sz="2000" dirty="0"/>
              <a:t>、</a:t>
            </a:r>
            <a:r>
              <a:rPr lang="ja-JP" altLang="en-US" sz="2000" dirty="0">
                <a:solidFill>
                  <a:schemeClr val="accent1"/>
                </a:solidFill>
              </a:rPr>
              <a:t>数値</a:t>
            </a:r>
            <a:r>
              <a:rPr lang="en-US" altLang="ja-JP" sz="2000" dirty="0"/>
              <a:t>)</a:t>
            </a:r>
            <a:r>
              <a:rPr lang="ja-JP" altLang="en-US" sz="2000" dirty="0"/>
              <a:t>の形</a:t>
            </a:r>
            <a:endParaRPr lang="en-US" altLang="ja-JP" sz="2000" dirty="0"/>
          </a:p>
          <a:p>
            <a:pPr marL="0" indent="0">
              <a:buNone/>
            </a:pPr>
            <a:r>
              <a:rPr lang="en-US" altLang="ja-JP" sz="2000" dirty="0"/>
              <a:t>	○ setTimeout(</a:t>
            </a:r>
            <a:r>
              <a:rPr lang="en-US" altLang="ja-JP" sz="2000" dirty="0">
                <a:solidFill>
                  <a:schemeClr val="accent6"/>
                </a:solidFill>
              </a:rPr>
              <a:t>recalc</a:t>
            </a:r>
            <a:r>
              <a:rPr lang="en-US" altLang="ja-JP" sz="2000" dirty="0"/>
              <a:t>, </a:t>
            </a:r>
            <a:r>
              <a:rPr lang="en-US" altLang="ja-JP" sz="2000" dirty="0">
                <a:solidFill>
                  <a:schemeClr val="accent1"/>
                </a:solidFill>
              </a:rPr>
              <a:t>1000</a:t>
            </a:r>
            <a:r>
              <a:rPr lang="en-US" altLang="ja-JP" sz="2000" dirty="0"/>
              <a:t>)</a:t>
            </a:r>
          </a:p>
          <a:p>
            <a:pPr marL="0" indent="0">
              <a:buNone/>
            </a:pPr>
            <a:r>
              <a:rPr lang="en-US" altLang="ja-JP" sz="2000" dirty="0"/>
              <a:t>	</a:t>
            </a:r>
            <a:r>
              <a:rPr lang="ja-JP" altLang="en-US" sz="2000" dirty="0"/>
              <a:t>    → </a:t>
            </a:r>
            <a:r>
              <a:rPr lang="en-US" altLang="ja-JP" sz="2000" dirty="0">
                <a:solidFill>
                  <a:schemeClr val="accent1"/>
                </a:solidFill>
              </a:rPr>
              <a:t>1000</a:t>
            </a:r>
            <a:r>
              <a:rPr lang="ja-JP" altLang="en-US" sz="2000" dirty="0">
                <a:solidFill>
                  <a:schemeClr val="accent1"/>
                </a:solidFill>
              </a:rPr>
              <a:t>ミリ秒</a:t>
            </a:r>
            <a:r>
              <a:rPr lang="ja-JP" altLang="en-US" sz="2000" dirty="0"/>
              <a:t>後に</a:t>
            </a:r>
            <a:r>
              <a:rPr lang="en-US" altLang="ja-JP" sz="2000" dirty="0" err="1">
                <a:solidFill>
                  <a:schemeClr val="accent6"/>
                </a:solidFill>
              </a:rPr>
              <a:t>recalc</a:t>
            </a:r>
            <a:r>
              <a:rPr lang="ja-JP" altLang="en-US" sz="2000" dirty="0" err="1">
                <a:solidFill>
                  <a:schemeClr val="accent6"/>
                </a:solidFill>
              </a:rPr>
              <a:t>（</a:t>
            </a:r>
            <a:r>
              <a:rPr lang="ja-JP" altLang="en-US" sz="2000" dirty="0">
                <a:solidFill>
                  <a:schemeClr val="accent6"/>
                </a:solidFill>
              </a:rPr>
              <a:t>という名前の）</a:t>
            </a:r>
            <a:r>
              <a:rPr lang="ja-JP" altLang="en-US" sz="2000">
                <a:solidFill>
                  <a:schemeClr val="accent6"/>
                </a:solidFill>
              </a:rPr>
              <a:t>関数</a:t>
            </a:r>
            <a:r>
              <a:rPr lang="ja-JP" altLang="en-US" sz="2000"/>
              <a:t>を</a:t>
            </a:r>
            <a:r>
              <a:rPr lang="ja-JP" altLang="en-US" sz="2000" dirty="0"/>
              <a:t>実行しよう</a:t>
            </a:r>
            <a:endParaRPr lang="en-US" altLang="ja-JP" sz="2000" dirty="0"/>
          </a:p>
          <a:p>
            <a:pPr marL="0" indent="0">
              <a:buNone/>
            </a:pPr>
            <a:r>
              <a:rPr lang="en-US" altLang="ja-JP" sz="2000" dirty="0"/>
              <a:t>	</a:t>
            </a:r>
            <a:r>
              <a:rPr lang="ja-JP" altLang="en-US" sz="2000" dirty="0"/>
              <a:t>    → → </a:t>
            </a:r>
            <a:r>
              <a:rPr lang="en-US" altLang="ja-JP" sz="2000" dirty="0">
                <a:solidFill>
                  <a:schemeClr val="accent1"/>
                </a:solidFill>
              </a:rPr>
              <a:t>1000</a:t>
            </a:r>
            <a:r>
              <a:rPr lang="ja-JP" altLang="en-US" sz="2000" dirty="0">
                <a:solidFill>
                  <a:schemeClr val="accent1"/>
                </a:solidFill>
              </a:rPr>
              <a:t>ミリ秒</a:t>
            </a:r>
            <a:r>
              <a:rPr lang="ja-JP" altLang="en-US" sz="2000" dirty="0"/>
              <a:t>後に</a:t>
            </a:r>
            <a:r>
              <a:rPr lang="ja-JP" altLang="en-US" sz="2000" dirty="0">
                <a:solidFill>
                  <a:schemeClr val="accent6"/>
                </a:solidFill>
              </a:rPr>
              <a:t>指定日までの残り時間を計算</a:t>
            </a:r>
            <a:r>
              <a:rPr lang="ja-JP" altLang="en-US" sz="2000" dirty="0"/>
              <a:t>しよう</a:t>
            </a:r>
            <a:endParaRPr lang="en-US" altLang="ja-JP" sz="2000" dirty="0"/>
          </a:p>
          <a:p>
            <a:pPr marL="0" indent="0">
              <a:buNone/>
            </a:pPr>
            <a:r>
              <a:rPr lang="ja-JP" altLang="en-US" sz="2000" dirty="0"/>
              <a:t>　</a:t>
            </a:r>
            <a:r>
              <a:rPr lang="en-US" altLang="ja-JP" sz="2000" dirty="0"/>
              <a:t>       </a:t>
            </a:r>
          </a:p>
          <a:p>
            <a:pPr marL="0" indent="0">
              <a:buNone/>
            </a:pPr>
            <a:r>
              <a:rPr lang="en-US" altLang="ja-JP" sz="2000" dirty="0"/>
              <a:t>	× setTimeout(</a:t>
            </a:r>
            <a:r>
              <a:rPr lang="en-US" altLang="ja-JP" sz="2000" dirty="0" err="1">
                <a:solidFill>
                  <a:schemeClr val="accent4"/>
                </a:solidFill>
              </a:rPr>
              <a:t>recalc</a:t>
            </a:r>
            <a:r>
              <a:rPr lang="en-US" altLang="ja-JP" sz="2000" dirty="0">
                <a:solidFill>
                  <a:schemeClr val="accent4"/>
                </a:solidFill>
              </a:rPr>
              <a:t>()</a:t>
            </a:r>
            <a:r>
              <a:rPr lang="en-US" altLang="ja-JP" sz="2000" dirty="0"/>
              <a:t>, </a:t>
            </a:r>
            <a:r>
              <a:rPr lang="en-US" altLang="ja-JP" sz="2000" dirty="0">
                <a:solidFill>
                  <a:schemeClr val="accent1"/>
                </a:solidFill>
              </a:rPr>
              <a:t>1000</a:t>
            </a:r>
            <a:r>
              <a:rPr lang="en-US" altLang="ja-JP" sz="2000" dirty="0"/>
              <a:t>)</a:t>
            </a:r>
          </a:p>
          <a:p>
            <a:pPr marL="0" indent="0">
              <a:buNone/>
            </a:pPr>
            <a:r>
              <a:rPr lang="en-US" altLang="ja-JP" sz="2000" dirty="0"/>
              <a:t>	</a:t>
            </a:r>
            <a:r>
              <a:rPr lang="ja-JP" altLang="en-US" sz="2000" dirty="0"/>
              <a:t>    → </a:t>
            </a:r>
            <a:r>
              <a:rPr lang="en-US" altLang="ja-JP" sz="2000" dirty="0">
                <a:solidFill>
                  <a:schemeClr val="accent1"/>
                </a:solidFill>
              </a:rPr>
              <a:t>1000</a:t>
            </a:r>
            <a:r>
              <a:rPr lang="ja-JP" altLang="en-US" sz="2000" dirty="0">
                <a:solidFill>
                  <a:schemeClr val="accent1"/>
                </a:solidFill>
              </a:rPr>
              <a:t>ミリ秒</a:t>
            </a:r>
            <a:r>
              <a:rPr lang="ja-JP" altLang="en-US" sz="2000" dirty="0"/>
              <a:t>後に</a:t>
            </a:r>
            <a:r>
              <a:rPr lang="ja-JP" altLang="en-US" sz="2000" dirty="0">
                <a:solidFill>
                  <a:schemeClr val="accent4"/>
                </a:solidFill>
              </a:rPr>
              <a:t>指定日までの残り時間を計算関数</a:t>
            </a:r>
            <a:r>
              <a:rPr lang="ja-JP" altLang="en-US" sz="2000" dirty="0"/>
              <a:t>を実行しよう</a:t>
            </a:r>
            <a:endParaRPr lang="en-US" altLang="ja-JP" sz="2000" dirty="0"/>
          </a:p>
          <a:p>
            <a:pPr marL="0" indent="0">
              <a:buNone/>
            </a:pPr>
            <a:r>
              <a:rPr lang="en-US" altLang="ja-JP" sz="2000" dirty="0"/>
              <a:t>	</a:t>
            </a:r>
            <a:r>
              <a:rPr lang="ja-JP" altLang="en-US" sz="2000" dirty="0"/>
              <a:t>    → → すぐに</a:t>
            </a:r>
            <a:r>
              <a:rPr lang="ja-JP" altLang="en-US" sz="2000" dirty="0">
                <a:solidFill>
                  <a:schemeClr val="accent4"/>
                </a:solidFill>
              </a:rPr>
              <a:t>指定日までの残り時間を計算</a:t>
            </a:r>
            <a:r>
              <a:rPr lang="ja-JP" altLang="en-US" sz="2000" dirty="0"/>
              <a:t>してその後何も動かない</a:t>
            </a:r>
            <a:endParaRPr lang="en-US" altLang="ja-JP" sz="2000" dirty="0"/>
          </a:p>
          <a:p>
            <a:endParaRPr lang="en-US" altLang="ja-JP" sz="2000" dirty="0"/>
          </a:p>
        </p:txBody>
      </p:sp>
      <p:sp>
        <p:nvSpPr>
          <p:cNvPr id="2" name="タイトル 1"/>
          <p:cNvSpPr>
            <a:spLocks noGrp="1"/>
          </p:cNvSpPr>
          <p:nvPr>
            <p:ph type="title"/>
          </p:nvPr>
        </p:nvSpPr>
        <p:spPr/>
        <p:txBody>
          <a:bodyPr>
            <a:normAutofit/>
          </a:bodyPr>
          <a:lstStyle/>
          <a:p>
            <a:r>
              <a:rPr lang="ja-JP" altLang="en-US"/>
              <a:t>補足）関数における</a:t>
            </a:r>
            <a:r>
              <a:rPr lang="en-US" altLang="ja-JP" dirty="0"/>
              <a:t>()</a:t>
            </a:r>
            <a:endParaRPr lang="ja-JP" altLang="en-US"/>
          </a:p>
        </p:txBody>
      </p:sp>
      <p:sp>
        <p:nvSpPr>
          <p:cNvPr id="14" name="スライド番号プレースホルダー 13">
            <a:extLst>
              <a:ext uri="{FF2B5EF4-FFF2-40B4-BE49-F238E27FC236}">
                <a16:creationId xmlns:a16="http://schemas.microsoft.com/office/drawing/2014/main" id="{7297FC0F-31DE-C74E-A683-8C00BD2D1C81}"/>
              </a:ext>
            </a:extLst>
          </p:cNvPr>
          <p:cNvSpPr>
            <a:spLocks noGrp="1"/>
          </p:cNvSpPr>
          <p:nvPr>
            <p:ph type="sldNum" sz="quarter" idx="15"/>
          </p:nvPr>
        </p:nvSpPr>
        <p:spPr/>
        <p:txBody>
          <a:bodyPr/>
          <a:lstStyle/>
          <a:p>
            <a:fld id="{D25A7422-5852-4FCB-8C25-D442DB577CD0}" type="slidenum">
              <a:rPr kumimoji="1" lang="ja-JP" altLang="en-US" smtClean="0"/>
              <a:pPr/>
              <a:t>55</a:t>
            </a:fld>
            <a:endParaRPr kumimoji="1" lang="ja-JP" altLang="en-US"/>
          </a:p>
        </p:txBody>
      </p:sp>
      <p:pic>
        <p:nvPicPr>
          <p:cNvPr id="6" name="図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5258" y="3179462"/>
            <a:ext cx="1282007" cy="721129"/>
          </a:xfrm>
          <a:prstGeom prst="rect">
            <a:avLst/>
          </a:prstGeom>
        </p:spPr>
      </p:pic>
      <p:pic>
        <p:nvPicPr>
          <p:cNvPr id="15" name="図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5257" y="5467530"/>
            <a:ext cx="1282007" cy="721129"/>
          </a:xfrm>
          <a:prstGeom prst="rect">
            <a:avLst/>
          </a:prstGeom>
        </p:spPr>
      </p:pic>
      <p:pic>
        <p:nvPicPr>
          <p:cNvPr id="8" name="図 7"/>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1277039" y="2309188"/>
            <a:ext cx="532068" cy="751835"/>
          </a:xfrm>
          <a:prstGeom prst="rect">
            <a:avLst/>
          </a:prstGeom>
        </p:spPr>
      </p:pic>
      <p:pic>
        <p:nvPicPr>
          <p:cNvPr id="9" name="図 8"/>
          <p:cNvPicPr>
            <a:picLocks noChangeAspect="1"/>
          </p:cNvPicPr>
          <p:nvPr/>
        </p:nvPicPr>
        <p:blipFill>
          <a:blip r:embed="rId4" cstate="screen">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11305292" y="4627962"/>
            <a:ext cx="453014" cy="698293"/>
          </a:xfrm>
          <a:prstGeom prst="rect">
            <a:avLst/>
          </a:prstGeom>
        </p:spPr>
      </p:pic>
      <p:sp>
        <p:nvSpPr>
          <p:cNvPr id="12" name="角丸四角形吹き出し 2">
            <a:extLst>
              <a:ext uri="{FF2B5EF4-FFF2-40B4-BE49-F238E27FC236}">
                <a16:creationId xmlns:a16="http://schemas.microsoft.com/office/drawing/2014/main" id="{DC99970A-AB79-4F3E-B18D-A6F54A139559}"/>
              </a:ext>
            </a:extLst>
          </p:cNvPr>
          <p:cNvSpPr/>
          <p:nvPr/>
        </p:nvSpPr>
        <p:spPr>
          <a:xfrm>
            <a:off x="8825593" y="2223540"/>
            <a:ext cx="2414896" cy="751835"/>
          </a:xfrm>
          <a:prstGeom prst="wedgeRoundRectCallout">
            <a:avLst>
              <a:gd name="adj1" fmla="val 31364"/>
              <a:gd name="adj2" fmla="val 72818"/>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err="1">
                <a:solidFill>
                  <a:schemeClr val="bg1">
                    <a:lumMod val="75000"/>
                    <a:lumOff val="25000"/>
                  </a:schemeClr>
                </a:solidFill>
                <a:latin typeface="+mn-ea"/>
              </a:rPr>
              <a:t>recalc</a:t>
            </a:r>
            <a:r>
              <a:rPr kumimoji="1" lang="ja-JP" altLang="en-US" sz="1400" b="1" dirty="0">
                <a:solidFill>
                  <a:schemeClr val="bg1">
                    <a:lumMod val="75000"/>
                    <a:lumOff val="25000"/>
                  </a:schemeClr>
                </a:solidFill>
                <a:latin typeface="+mn-ea"/>
              </a:rPr>
              <a:t>関数</a:t>
            </a:r>
            <a:r>
              <a:rPr kumimoji="1" lang="ja-JP" altLang="en-US" sz="1400" dirty="0">
                <a:solidFill>
                  <a:schemeClr val="bg1">
                    <a:lumMod val="75000"/>
                    <a:lumOff val="25000"/>
                  </a:schemeClr>
                </a:solidFill>
                <a:latin typeface="+mn-ea"/>
              </a:rPr>
              <a:t>を実行すれば</a:t>
            </a:r>
            <a:br>
              <a:rPr kumimoji="1" lang="en-US" altLang="ja-JP" sz="1400" dirty="0">
                <a:solidFill>
                  <a:schemeClr val="bg1">
                    <a:lumMod val="75000"/>
                    <a:lumOff val="25000"/>
                  </a:schemeClr>
                </a:solidFill>
                <a:latin typeface="+mn-ea"/>
              </a:rPr>
            </a:br>
            <a:r>
              <a:rPr kumimoji="1" lang="ja-JP" altLang="en-US" sz="1400" dirty="0">
                <a:solidFill>
                  <a:schemeClr val="bg1">
                    <a:lumMod val="75000"/>
                    <a:lumOff val="25000"/>
                  </a:schemeClr>
                </a:solidFill>
                <a:latin typeface="+mn-ea"/>
              </a:rPr>
              <a:t>いいんだな</a:t>
            </a:r>
          </a:p>
        </p:txBody>
      </p:sp>
      <p:sp>
        <p:nvSpPr>
          <p:cNvPr id="16" name="角丸四角形吹き出し 2">
            <a:extLst>
              <a:ext uri="{FF2B5EF4-FFF2-40B4-BE49-F238E27FC236}">
                <a16:creationId xmlns:a16="http://schemas.microsoft.com/office/drawing/2014/main" id="{FB863E06-1C51-4F47-ABD9-BC4C9EA660C1}"/>
              </a:ext>
            </a:extLst>
          </p:cNvPr>
          <p:cNvSpPr/>
          <p:nvPr/>
        </p:nvSpPr>
        <p:spPr>
          <a:xfrm>
            <a:off x="8825593" y="4464470"/>
            <a:ext cx="2414896" cy="751835"/>
          </a:xfrm>
          <a:prstGeom prst="wedgeRoundRectCallout">
            <a:avLst>
              <a:gd name="adj1" fmla="val 31364"/>
              <a:gd name="adj2" fmla="val 72818"/>
              <a:gd name="adj3" fmla="val 16667"/>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lumMod val="75000"/>
                    <a:lumOff val="25000"/>
                  </a:schemeClr>
                </a:solidFill>
                <a:latin typeface="+mn-ea"/>
              </a:rPr>
              <a:t>指定日までの残り時間を</a:t>
            </a:r>
            <a:br>
              <a:rPr kumimoji="1" lang="en-US" altLang="ja-JP" sz="1400" b="1" dirty="0">
                <a:solidFill>
                  <a:schemeClr val="bg1">
                    <a:lumMod val="75000"/>
                    <a:lumOff val="25000"/>
                  </a:schemeClr>
                </a:solidFill>
                <a:latin typeface="+mn-ea"/>
              </a:rPr>
            </a:br>
            <a:r>
              <a:rPr kumimoji="1" lang="ja-JP" altLang="en-US" sz="1400" b="1" dirty="0">
                <a:solidFill>
                  <a:schemeClr val="bg1">
                    <a:lumMod val="75000"/>
                    <a:lumOff val="25000"/>
                  </a:schemeClr>
                </a:solidFill>
                <a:latin typeface="+mn-ea"/>
              </a:rPr>
              <a:t>計算する関数</a:t>
            </a:r>
            <a:r>
              <a:rPr kumimoji="1" lang="ja-JP" altLang="en-US" sz="1400" dirty="0">
                <a:solidFill>
                  <a:schemeClr val="bg1">
                    <a:lumMod val="75000"/>
                    <a:lumOff val="25000"/>
                  </a:schemeClr>
                </a:solidFill>
                <a:latin typeface="+mn-ea"/>
              </a:rPr>
              <a:t>ってなんだ？</a:t>
            </a:r>
          </a:p>
        </p:txBody>
      </p:sp>
    </p:spTree>
    <p:extLst>
      <p:ext uri="{BB962C8B-B14F-4D97-AF65-F5344CB8AC3E}">
        <p14:creationId xmlns:p14="http://schemas.microsoft.com/office/powerpoint/2010/main" val="4168278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4"/>
          </p:nvPr>
        </p:nvSpPr>
        <p:spPr/>
        <p:txBody>
          <a:bodyPr>
            <a:normAutofit lnSpcReduction="10000"/>
          </a:bodyPr>
          <a:lstStyle/>
          <a:p>
            <a:r>
              <a:rPr lang="ja-JP" altLang="en-US" dirty="0"/>
              <a:t>基本形</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a:t>補足</a:t>
            </a:r>
            <a:endParaRPr lang="en-US" altLang="ja-JP" dirty="0"/>
          </a:p>
          <a:p>
            <a:pPr lvl="1"/>
            <a:r>
              <a:rPr lang="en-US" altLang="ja-JP" dirty="0"/>
              <a:t>default: </a:t>
            </a:r>
            <a:r>
              <a:rPr lang="ja-JP" altLang="en-US" dirty="0"/>
              <a:t>の部分</a:t>
            </a:r>
            <a:r>
              <a:rPr lang="ja-JP" altLang="en-US"/>
              <a:t>は省略可能</a:t>
            </a:r>
            <a:endParaRPr lang="en-US" altLang="ja-JP" dirty="0"/>
          </a:p>
          <a:p>
            <a:pPr lvl="1"/>
            <a:r>
              <a:rPr lang="en-US" altLang="ja-JP" dirty="0"/>
              <a:t>if</a:t>
            </a:r>
            <a:r>
              <a:rPr lang="ja-JP" altLang="en-US" dirty="0"/>
              <a:t>文と特に変わりはない</a:t>
            </a:r>
            <a:endParaRPr lang="en-US" altLang="ja-JP" dirty="0"/>
          </a:p>
        </p:txBody>
      </p:sp>
      <p:sp>
        <p:nvSpPr>
          <p:cNvPr id="10" name="正方形/長方形 9">
            <a:extLst>
              <a:ext uri="{FF2B5EF4-FFF2-40B4-BE49-F238E27FC236}">
                <a16:creationId xmlns:a16="http://schemas.microsoft.com/office/drawing/2014/main" id="{0B34A234-C49F-F340-81D7-2D1BAF36138A}"/>
              </a:ext>
            </a:extLst>
          </p:cNvPr>
          <p:cNvSpPr/>
          <p:nvPr/>
        </p:nvSpPr>
        <p:spPr>
          <a:xfrm>
            <a:off x="4670360" y="1875314"/>
            <a:ext cx="4661899" cy="2462213"/>
          </a:xfrm>
          <a:prstGeom prst="rect">
            <a:avLst/>
          </a:prstGeom>
          <a:solidFill>
            <a:schemeClr val="bg1">
              <a:lumMod val="75000"/>
              <a:lumOff val="25000"/>
            </a:schemeClr>
          </a:solidFill>
        </p:spPr>
        <p:txBody>
          <a:bodyPr wrap="square">
            <a:spAutoFit/>
          </a:bodyPr>
          <a:lstStyle/>
          <a:p>
            <a:r>
              <a:rPr lang="en" altLang="ja-JP" sz="1400" b="0">
                <a:solidFill>
                  <a:srgbClr val="C586C0"/>
                </a:solidFill>
                <a:effectLst/>
                <a:latin typeface="Menlo" panose="020B0609030804020204" pitchFamily="49" charset="0"/>
              </a:rPr>
              <a:t>switch</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member</a:t>
            </a:r>
            <a:r>
              <a:rPr lang="en" altLang="ja-JP" sz="1400" b="0">
                <a:solidFill>
                  <a:srgbClr val="D4D4D4"/>
                </a:solidFill>
                <a:effectLst/>
                <a:latin typeface="Menlo" panose="020B0609030804020204" pitchFamily="49" charset="0"/>
              </a:rPr>
              <a:t>) {</a:t>
            </a:r>
          </a:p>
          <a:p>
            <a:r>
              <a:rPr lang="en" altLang="ja-JP" sz="1400" b="0">
                <a:solidFill>
                  <a:srgbClr val="C586C0"/>
                </a:solidFill>
                <a:effectLst/>
                <a:latin typeface="Menlo" panose="020B0609030804020204" pitchFamily="49" charset="0"/>
              </a:rPr>
              <a:t>  case</a:t>
            </a:r>
            <a:r>
              <a:rPr lang="en" altLang="ja-JP" sz="1400" b="0">
                <a:solidFill>
                  <a:srgbClr val="D4D4D4"/>
                </a:solidFill>
                <a:effectLst/>
                <a:latin typeface="Menlo" panose="020B0609030804020204" pitchFamily="49" charset="0"/>
              </a:rPr>
              <a:t> </a:t>
            </a:r>
            <a:r>
              <a:rPr lang="en" altLang="ja-JP" sz="1400" b="0">
                <a:solidFill>
                  <a:srgbClr val="CE9178"/>
                </a:solidFill>
                <a:effectLst/>
                <a:latin typeface="Menlo" panose="020B0609030804020204" pitchFamily="49" charset="0"/>
              </a:rPr>
              <a:t>'Taro'</a:t>
            </a:r>
            <a:r>
              <a:rPr lang="en" altLang="ja-JP" sz="1400" b="0">
                <a:solidFill>
                  <a:srgbClr val="D4D4D4"/>
                </a:solidFill>
                <a:effectLst/>
                <a:latin typeface="Menlo" panose="020B0609030804020204" pitchFamily="49" charset="0"/>
              </a:rPr>
              <a:t>:</a:t>
            </a:r>
          </a:p>
          <a:p>
            <a:r>
              <a:rPr lang="en" altLang="ja-JP" sz="1400" b="0">
                <a:solidFill>
                  <a:srgbClr val="9CDCFE"/>
                </a:solidFill>
                <a:effectLst/>
                <a:latin typeface="Menlo" panose="020B0609030804020204" pitchFamily="49" charset="0"/>
              </a:rPr>
              <a:t>    console</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log</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a:t>
            </a:r>
            <a:r>
              <a:rPr lang="en" altLang="ja-JP" sz="1400" b="0">
                <a:solidFill>
                  <a:srgbClr val="569CD6"/>
                </a:solidFill>
                <a:effectLst/>
                <a:latin typeface="Menlo" panose="020B0609030804020204" pitchFamily="49" charset="0"/>
              </a:rPr>
              <a:t>${</a:t>
            </a:r>
            <a:r>
              <a:rPr lang="en" altLang="ja-JP" sz="1400" b="0">
                <a:solidFill>
                  <a:srgbClr val="9CDCFE"/>
                </a:solidFill>
                <a:effectLst/>
                <a:latin typeface="Menlo" panose="020B0609030804020204" pitchFamily="49" charset="0"/>
              </a:rPr>
              <a:t>member</a:t>
            </a:r>
            <a:r>
              <a:rPr lang="en" altLang="ja-JP" sz="1400" b="0">
                <a:solidFill>
                  <a:srgbClr val="569CD6"/>
                </a:solidFill>
                <a:effectLst/>
                <a:latin typeface="Menlo" panose="020B0609030804020204" pitchFamily="49" charset="0"/>
              </a:rPr>
              <a:t>}</a:t>
            </a:r>
            <a:r>
              <a:rPr lang="en" altLang="ja-JP" sz="1400" b="0">
                <a:solidFill>
                  <a:srgbClr val="CE9178"/>
                </a:solidFill>
                <a:effectLst/>
                <a:latin typeface="Menlo" panose="020B0609030804020204" pitchFamily="49" charset="0"/>
              </a:rPr>
              <a:t> is my family`</a:t>
            </a:r>
            <a:r>
              <a:rPr lang="en" altLang="ja-JP" sz="1400" b="0">
                <a:solidFill>
                  <a:srgbClr val="D4D4D4"/>
                </a:solidFill>
                <a:effectLst/>
                <a:latin typeface="Menlo" panose="020B0609030804020204" pitchFamily="49" charset="0"/>
              </a:rPr>
              <a:t>);</a:t>
            </a:r>
          </a:p>
          <a:p>
            <a:r>
              <a:rPr lang="en" altLang="ja-JP" sz="1400" b="0">
                <a:solidFill>
                  <a:srgbClr val="C586C0"/>
                </a:solidFill>
                <a:effectLst/>
                <a:latin typeface="Menlo" panose="020B0609030804020204" pitchFamily="49" charset="0"/>
              </a:rPr>
              <a:t>    break</a:t>
            </a:r>
            <a:r>
              <a:rPr lang="en" altLang="ja-JP" sz="1400" b="0">
                <a:solidFill>
                  <a:srgbClr val="D4D4D4"/>
                </a:solidFill>
                <a:effectLst/>
                <a:latin typeface="Menlo" panose="020B0609030804020204" pitchFamily="49" charset="0"/>
              </a:rPr>
              <a:t>;</a:t>
            </a:r>
          </a:p>
          <a:p>
            <a:r>
              <a:rPr lang="en" altLang="ja-JP" sz="1400" b="0">
                <a:solidFill>
                  <a:srgbClr val="C586C0"/>
                </a:solidFill>
                <a:effectLst/>
                <a:latin typeface="Menlo" panose="020B0609030804020204" pitchFamily="49" charset="0"/>
              </a:rPr>
              <a:t>  case</a:t>
            </a:r>
            <a:r>
              <a:rPr lang="en" altLang="ja-JP" sz="1400" b="0">
                <a:solidFill>
                  <a:srgbClr val="D4D4D4"/>
                </a:solidFill>
                <a:effectLst/>
                <a:latin typeface="Menlo" panose="020B0609030804020204" pitchFamily="49" charset="0"/>
              </a:rPr>
              <a:t> </a:t>
            </a:r>
            <a:r>
              <a:rPr lang="en" altLang="ja-JP" sz="1400" b="0">
                <a:solidFill>
                  <a:srgbClr val="CE9178"/>
                </a:solidFill>
                <a:effectLst/>
                <a:latin typeface="Menlo" panose="020B0609030804020204" pitchFamily="49" charset="0"/>
              </a:rPr>
              <a:t>'Jiro'</a:t>
            </a:r>
            <a:r>
              <a:rPr lang="en" altLang="ja-JP" sz="1400" b="0">
                <a:solidFill>
                  <a:srgbClr val="D4D4D4"/>
                </a:solidFill>
                <a:effectLst/>
                <a:latin typeface="Menlo" panose="020B0609030804020204" pitchFamily="49" charset="0"/>
              </a:rPr>
              <a:t>:</a:t>
            </a:r>
          </a:p>
          <a:p>
            <a:r>
              <a:rPr lang="en" altLang="ja-JP" sz="1400" b="0">
                <a:solidFill>
                  <a:srgbClr val="9CDCFE"/>
                </a:solidFill>
                <a:effectLst/>
                <a:latin typeface="Menlo" panose="020B0609030804020204" pitchFamily="49" charset="0"/>
              </a:rPr>
              <a:t>    console</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log</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a:t>
            </a:r>
            <a:r>
              <a:rPr lang="en" altLang="ja-JP" sz="1400" b="0">
                <a:solidFill>
                  <a:srgbClr val="569CD6"/>
                </a:solidFill>
                <a:effectLst/>
                <a:latin typeface="Menlo" panose="020B0609030804020204" pitchFamily="49" charset="0"/>
              </a:rPr>
              <a:t>${</a:t>
            </a:r>
            <a:r>
              <a:rPr lang="en" altLang="ja-JP" sz="1400" b="0">
                <a:solidFill>
                  <a:srgbClr val="9CDCFE"/>
                </a:solidFill>
                <a:effectLst/>
                <a:latin typeface="Menlo" panose="020B0609030804020204" pitchFamily="49" charset="0"/>
              </a:rPr>
              <a:t>member</a:t>
            </a:r>
            <a:r>
              <a:rPr lang="en" altLang="ja-JP" sz="1400" b="0">
                <a:solidFill>
                  <a:srgbClr val="569CD6"/>
                </a:solidFill>
                <a:effectLst/>
                <a:latin typeface="Menlo" panose="020B0609030804020204" pitchFamily="49" charset="0"/>
              </a:rPr>
              <a:t>}</a:t>
            </a:r>
            <a:r>
              <a:rPr lang="en" altLang="ja-JP" sz="1400" b="0">
                <a:solidFill>
                  <a:srgbClr val="CE9178"/>
                </a:solidFill>
                <a:effectLst/>
                <a:latin typeface="Menlo" panose="020B0609030804020204" pitchFamily="49" charset="0"/>
              </a:rPr>
              <a:t> is my friend`</a:t>
            </a:r>
            <a:r>
              <a:rPr lang="en" altLang="ja-JP" sz="1400" b="0">
                <a:solidFill>
                  <a:srgbClr val="D4D4D4"/>
                </a:solidFill>
                <a:effectLst/>
                <a:latin typeface="Menlo" panose="020B0609030804020204" pitchFamily="49" charset="0"/>
              </a:rPr>
              <a:t>);</a:t>
            </a:r>
          </a:p>
          <a:p>
            <a:r>
              <a:rPr lang="en" altLang="ja-JP" sz="1400" b="0">
                <a:solidFill>
                  <a:srgbClr val="C586C0"/>
                </a:solidFill>
                <a:effectLst/>
                <a:latin typeface="Menlo" panose="020B0609030804020204" pitchFamily="49" charset="0"/>
              </a:rPr>
              <a:t>    break</a:t>
            </a:r>
            <a:r>
              <a:rPr lang="en" altLang="ja-JP" sz="1400" b="0">
                <a:solidFill>
                  <a:srgbClr val="D4D4D4"/>
                </a:solidFill>
                <a:effectLst/>
                <a:latin typeface="Menlo" panose="020B0609030804020204" pitchFamily="49" charset="0"/>
              </a:rPr>
              <a:t>;</a:t>
            </a:r>
          </a:p>
          <a:p>
            <a:r>
              <a:rPr lang="en" altLang="ja-JP" sz="1400" b="0">
                <a:solidFill>
                  <a:srgbClr val="C586C0"/>
                </a:solidFill>
                <a:effectLst/>
                <a:latin typeface="Menlo" panose="020B0609030804020204" pitchFamily="49" charset="0"/>
              </a:rPr>
              <a:t>  default</a:t>
            </a:r>
            <a:r>
              <a:rPr lang="en" altLang="ja-JP" sz="1400" b="0">
                <a:solidFill>
                  <a:srgbClr val="D4D4D4"/>
                </a:solidFill>
                <a:effectLst/>
                <a:latin typeface="Menlo" panose="020B0609030804020204" pitchFamily="49" charset="0"/>
              </a:rPr>
              <a:t>:</a:t>
            </a:r>
          </a:p>
          <a:p>
            <a:r>
              <a:rPr lang="en" altLang="ja-JP" sz="1400" b="0">
                <a:solidFill>
                  <a:srgbClr val="9CDCFE"/>
                </a:solidFill>
                <a:effectLst/>
                <a:latin typeface="Menlo" panose="020B0609030804020204" pitchFamily="49" charset="0"/>
              </a:rPr>
              <a:t>    console</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log</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`Who is </a:t>
            </a:r>
            <a:r>
              <a:rPr lang="en" altLang="ja-JP" sz="1400" b="0">
                <a:solidFill>
                  <a:srgbClr val="569CD6"/>
                </a:solidFill>
                <a:effectLst/>
                <a:latin typeface="Menlo" panose="020B0609030804020204" pitchFamily="49" charset="0"/>
              </a:rPr>
              <a:t>${</a:t>
            </a:r>
            <a:r>
              <a:rPr lang="en" altLang="ja-JP" sz="1400" b="0">
                <a:solidFill>
                  <a:srgbClr val="9CDCFE"/>
                </a:solidFill>
                <a:effectLst/>
                <a:latin typeface="Menlo" panose="020B0609030804020204" pitchFamily="49" charset="0"/>
              </a:rPr>
              <a:t>member</a:t>
            </a:r>
            <a:r>
              <a:rPr lang="en" altLang="ja-JP" sz="1400" b="0">
                <a:solidFill>
                  <a:srgbClr val="569CD6"/>
                </a:solidFill>
                <a:effectLst/>
                <a:latin typeface="Menlo" panose="020B0609030804020204" pitchFamily="49" charset="0"/>
              </a:rPr>
              <a:t>}</a:t>
            </a:r>
            <a:r>
              <a:rPr lang="en" altLang="ja-JP" sz="1400" b="0">
                <a:solidFill>
                  <a:srgbClr val="CE9178"/>
                </a:solidFill>
                <a:effectLst/>
                <a:latin typeface="Menlo" panose="020B0609030804020204" pitchFamily="49" charset="0"/>
              </a:rPr>
              <a:t> ?`</a:t>
            </a:r>
            <a:r>
              <a:rPr lang="en" altLang="ja-JP" sz="1400" b="0">
                <a:solidFill>
                  <a:srgbClr val="D4D4D4"/>
                </a:solidFill>
                <a:effectLst/>
                <a:latin typeface="Menlo" panose="020B0609030804020204" pitchFamily="49" charset="0"/>
              </a:rPr>
              <a:t>);</a:t>
            </a:r>
          </a:p>
          <a:p>
            <a:r>
              <a:rPr lang="en" altLang="ja-JP" sz="1400" b="0">
                <a:solidFill>
                  <a:srgbClr val="C586C0"/>
                </a:solidFill>
                <a:effectLst/>
                <a:latin typeface="Menlo" panose="020B0609030804020204" pitchFamily="49" charset="0"/>
              </a:rPr>
              <a:t>    break</a:t>
            </a:r>
            <a:r>
              <a:rPr lang="en" altLang="ja-JP" sz="1400" b="0">
                <a:solidFill>
                  <a:srgbClr val="D4D4D4"/>
                </a:solidFill>
                <a:effectLst/>
                <a:latin typeface="Menlo" panose="020B0609030804020204" pitchFamily="49" charset="0"/>
              </a:rPr>
              <a:t>;</a:t>
            </a:r>
          </a:p>
          <a:p>
            <a:r>
              <a:rPr lang="en" altLang="ja-JP" sz="1400" b="0">
                <a:solidFill>
                  <a:srgbClr val="D4D4D4"/>
                </a:solidFill>
                <a:effectLst/>
                <a:latin typeface="Menlo" panose="020B0609030804020204" pitchFamily="49" charset="0"/>
              </a:rPr>
              <a:t>}</a:t>
            </a:r>
          </a:p>
        </p:txBody>
      </p:sp>
      <p:sp>
        <p:nvSpPr>
          <p:cNvPr id="18" name="フッター プレースホルダー 17">
            <a:extLst>
              <a:ext uri="{FF2B5EF4-FFF2-40B4-BE49-F238E27FC236}">
                <a16:creationId xmlns:a16="http://schemas.microsoft.com/office/drawing/2014/main" id="{DE70AB3B-5898-624F-84AE-EDF8025D7349}"/>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ja-JP" altLang="en-US"/>
              <a:t>補足）条件分岐② </a:t>
            </a:r>
            <a:r>
              <a:rPr lang="en-US" altLang="ja-JP" dirty="0"/>
              <a:t>switch</a:t>
            </a:r>
            <a:r>
              <a:rPr lang="ja-JP" altLang="en-US"/>
              <a:t>文</a:t>
            </a:r>
          </a:p>
        </p:txBody>
      </p:sp>
      <p:sp>
        <p:nvSpPr>
          <p:cNvPr id="19" name="スライド番号プレースホルダー 18">
            <a:extLst>
              <a:ext uri="{FF2B5EF4-FFF2-40B4-BE49-F238E27FC236}">
                <a16:creationId xmlns:a16="http://schemas.microsoft.com/office/drawing/2014/main" id="{1B6AB6BC-AF5D-0742-A63E-A833BF52522F}"/>
              </a:ext>
            </a:extLst>
          </p:cNvPr>
          <p:cNvSpPr>
            <a:spLocks noGrp="1"/>
          </p:cNvSpPr>
          <p:nvPr>
            <p:ph type="sldNum" sz="quarter" idx="15"/>
          </p:nvPr>
        </p:nvSpPr>
        <p:spPr/>
        <p:txBody>
          <a:bodyPr/>
          <a:lstStyle/>
          <a:p>
            <a:fld id="{D25A7422-5852-4FCB-8C25-D442DB577CD0}" type="slidenum">
              <a:rPr kumimoji="1" lang="ja-JP" altLang="en-US" smtClean="0"/>
              <a:pPr/>
              <a:t>56</a:t>
            </a:fld>
            <a:endParaRPr kumimoji="1" lang="ja-JP" altLang="en-US"/>
          </a:p>
        </p:txBody>
      </p:sp>
      <p:grpSp>
        <p:nvGrpSpPr>
          <p:cNvPr id="5" name="グループ化 4">
            <a:extLst>
              <a:ext uri="{FF2B5EF4-FFF2-40B4-BE49-F238E27FC236}">
                <a16:creationId xmlns:a16="http://schemas.microsoft.com/office/drawing/2014/main" id="{530C114D-70AA-450E-8DE0-3FD2E60B1779}"/>
              </a:ext>
            </a:extLst>
          </p:cNvPr>
          <p:cNvGrpSpPr/>
          <p:nvPr/>
        </p:nvGrpSpPr>
        <p:grpSpPr>
          <a:xfrm>
            <a:off x="5187108" y="5642454"/>
            <a:ext cx="6566743" cy="637146"/>
            <a:chOff x="5554680" y="5980217"/>
            <a:chExt cx="6566743" cy="637146"/>
          </a:xfrm>
        </p:grpSpPr>
        <p:sp>
          <p:nvSpPr>
            <p:cNvPr id="15" name="テキスト ボックス 14"/>
            <p:cNvSpPr txBox="1"/>
            <p:nvPr/>
          </p:nvSpPr>
          <p:spPr>
            <a:xfrm>
              <a:off x="5872405" y="6094143"/>
              <a:ext cx="624901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400" dirty="0">
                  <a:solidFill>
                    <a:schemeClr val="bg1">
                      <a:lumMod val="75000"/>
                      <a:lumOff val="25000"/>
                    </a:schemeClr>
                  </a:solidFill>
                  <a:latin typeface="+mn-ea"/>
                </a:rPr>
                <a:t> </a:t>
              </a:r>
              <a:r>
                <a:rPr lang="en-US" altLang="ja-JP" sz="1400" dirty="0">
                  <a:solidFill>
                    <a:schemeClr val="bg1">
                      <a:lumMod val="75000"/>
                      <a:lumOff val="25000"/>
                    </a:schemeClr>
                  </a:solidFill>
                  <a:latin typeface="+mn-ea"/>
                </a:rPr>
                <a:t>if</a:t>
              </a:r>
              <a:r>
                <a:rPr lang="ja-JP" altLang="en-US" sz="1400" dirty="0">
                  <a:solidFill>
                    <a:schemeClr val="bg1">
                      <a:lumMod val="75000"/>
                      <a:lumOff val="25000"/>
                    </a:schemeClr>
                  </a:solidFill>
                  <a:latin typeface="+mn-ea"/>
                </a:rPr>
                <a:t>と</a:t>
              </a:r>
              <a:r>
                <a:rPr lang="en-US" altLang="ja-JP" sz="1400" dirty="0">
                  <a:solidFill>
                    <a:schemeClr val="bg1">
                      <a:lumMod val="75000"/>
                      <a:lumOff val="25000"/>
                    </a:schemeClr>
                  </a:solidFill>
                  <a:latin typeface="+mn-ea"/>
                </a:rPr>
                <a:t>switch</a:t>
              </a:r>
              <a:r>
                <a:rPr lang="ja-JP" altLang="en-US" sz="1400" dirty="0">
                  <a:solidFill>
                    <a:schemeClr val="bg1">
                      <a:lumMod val="75000"/>
                      <a:lumOff val="25000"/>
                    </a:schemeClr>
                  </a:solidFill>
                  <a:latin typeface="+mn-ea"/>
                </a:rPr>
                <a:t>の使い分けは「</a:t>
              </a:r>
              <a:r>
                <a:rPr lang="ja-JP" altLang="en-US" sz="1400" b="1" dirty="0">
                  <a:solidFill>
                    <a:schemeClr val="bg1">
                      <a:lumMod val="75000"/>
                      <a:lumOff val="25000"/>
                    </a:schemeClr>
                  </a:solidFill>
                  <a:latin typeface="+mn-ea"/>
                </a:rPr>
                <a:t>条件分岐が多いか少ないか</a:t>
              </a:r>
              <a:r>
                <a:rPr lang="ja-JP" altLang="en-US" sz="1400" dirty="0">
                  <a:solidFill>
                    <a:schemeClr val="bg1">
                      <a:lumMod val="75000"/>
                      <a:lumOff val="25000"/>
                    </a:schemeClr>
                  </a:solidFill>
                  <a:latin typeface="+mn-ea"/>
                </a:rPr>
                <a:t>」が一般的</a:t>
              </a:r>
            </a:p>
            <a:p>
              <a:r>
                <a:rPr lang="ja-JP" altLang="en-US" sz="1400" dirty="0">
                  <a:solidFill>
                    <a:schemeClr val="bg1">
                      <a:lumMod val="75000"/>
                      <a:lumOff val="25000"/>
                    </a:schemeClr>
                  </a:solidFill>
                  <a:latin typeface="+mn-ea"/>
                </a:rPr>
                <a:t> 分岐が</a:t>
              </a:r>
              <a:r>
                <a:rPr lang="ja-JP" altLang="en-US" sz="1400" b="1" dirty="0">
                  <a:solidFill>
                    <a:schemeClr val="accent6"/>
                  </a:solidFill>
                  <a:latin typeface="+mn-ea"/>
                </a:rPr>
                <a:t>多い</a:t>
              </a:r>
              <a:r>
                <a:rPr lang="ja-JP" altLang="en-US" sz="1400" dirty="0">
                  <a:solidFill>
                    <a:schemeClr val="bg1">
                      <a:lumMod val="75000"/>
                      <a:lumOff val="25000"/>
                    </a:schemeClr>
                  </a:solidFill>
                  <a:latin typeface="+mn-ea"/>
                </a:rPr>
                <a:t>場合には</a:t>
              </a:r>
              <a:r>
                <a:rPr lang="en-US" altLang="ja-JP" sz="1400" dirty="0">
                  <a:solidFill>
                    <a:schemeClr val="bg1">
                      <a:lumMod val="75000"/>
                      <a:lumOff val="25000"/>
                    </a:schemeClr>
                  </a:solidFill>
                  <a:latin typeface="+mn-ea"/>
                </a:rPr>
                <a:t>switch</a:t>
              </a:r>
              <a:r>
                <a:rPr lang="ja-JP" altLang="en-US" sz="1400" dirty="0">
                  <a:solidFill>
                    <a:schemeClr val="bg1">
                      <a:lumMod val="75000"/>
                      <a:lumOff val="25000"/>
                    </a:schemeClr>
                  </a:solidFill>
                  <a:latin typeface="+mn-ea"/>
                </a:rPr>
                <a:t>の方がプログラムが読みやすい</a:t>
              </a:r>
            </a:p>
          </p:txBody>
        </p:sp>
        <p:pic>
          <p:nvPicPr>
            <p:cNvPr id="16" name="図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4680" y="5980217"/>
              <a:ext cx="385853" cy="360901"/>
            </a:xfrm>
            <a:prstGeom prst="rect">
              <a:avLst/>
            </a:prstGeom>
          </p:spPr>
        </p:pic>
      </p:grpSp>
      <p:grpSp>
        <p:nvGrpSpPr>
          <p:cNvPr id="7" name="グループ化 6">
            <a:extLst>
              <a:ext uri="{FF2B5EF4-FFF2-40B4-BE49-F238E27FC236}">
                <a16:creationId xmlns:a16="http://schemas.microsoft.com/office/drawing/2014/main" id="{6AEC39B2-2609-4275-8B6F-8787BB8AE23E}"/>
              </a:ext>
            </a:extLst>
          </p:cNvPr>
          <p:cNvGrpSpPr/>
          <p:nvPr/>
        </p:nvGrpSpPr>
        <p:grpSpPr>
          <a:xfrm>
            <a:off x="9453469" y="2262103"/>
            <a:ext cx="1923059" cy="1613505"/>
            <a:chOff x="10198362" y="2644750"/>
            <a:chExt cx="1923059" cy="1613505"/>
          </a:xfrm>
        </p:grpSpPr>
        <p:sp>
          <p:nvSpPr>
            <p:cNvPr id="22" name="角丸四角形 6">
              <a:extLst>
                <a:ext uri="{FF2B5EF4-FFF2-40B4-BE49-F238E27FC236}">
                  <a16:creationId xmlns:a16="http://schemas.microsoft.com/office/drawing/2014/main" id="{E582F732-5308-4652-B26E-9126F822D7B3}"/>
                </a:ext>
              </a:extLst>
            </p:cNvPr>
            <p:cNvSpPr/>
            <p:nvPr/>
          </p:nvSpPr>
          <p:spPr>
            <a:xfrm>
              <a:off x="10198362" y="3976397"/>
              <a:ext cx="1923059" cy="281858"/>
            </a:xfrm>
            <a:prstGeom prst="roundRect">
              <a:avLst/>
            </a:prstGeom>
            <a:solidFill>
              <a:schemeClr val="accent5">
                <a:lumMod val="60000"/>
                <a:lumOff val="4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lumMod val="75000"/>
                      <a:lumOff val="25000"/>
                    </a:schemeClr>
                  </a:solidFill>
                  <a:latin typeface="+mn-ea"/>
                </a:rPr>
                <a:t>それ以外</a:t>
              </a:r>
              <a:endParaRPr kumimoji="1" lang="ja-JP" altLang="en-US" sz="1400" dirty="0">
                <a:solidFill>
                  <a:schemeClr val="bg1">
                    <a:lumMod val="75000"/>
                    <a:lumOff val="25000"/>
                  </a:schemeClr>
                </a:solidFill>
                <a:latin typeface="+mn-ea"/>
              </a:endParaRPr>
            </a:p>
          </p:txBody>
        </p:sp>
        <p:sp>
          <p:nvSpPr>
            <p:cNvPr id="23" name="角丸四角形 6">
              <a:extLst>
                <a:ext uri="{FF2B5EF4-FFF2-40B4-BE49-F238E27FC236}">
                  <a16:creationId xmlns:a16="http://schemas.microsoft.com/office/drawing/2014/main" id="{8C3F0469-24C8-4DBE-AEBE-17B15987BE85}"/>
                </a:ext>
              </a:extLst>
            </p:cNvPr>
            <p:cNvSpPr/>
            <p:nvPr/>
          </p:nvSpPr>
          <p:spPr>
            <a:xfrm>
              <a:off x="10198362" y="3310461"/>
              <a:ext cx="1923059" cy="312227"/>
            </a:xfrm>
            <a:prstGeom prst="roundRect">
              <a:avLst/>
            </a:prstGeom>
            <a:solidFill>
              <a:schemeClr val="accent3">
                <a:lumMod val="60000"/>
                <a:lumOff val="4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bg1">
                      <a:lumMod val="75000"/>
                      <a:lumOff val="25000"/>
                    </a:schemeClr>
                  </a:solidFill>
                  <a:latin typeface="+mn-ea"/>
                </a:rPr>
                <a:t>member === Jiro</a:t>
              </a:r>
              <a:endParaRPr kumimoji="1" lang="ja-JP" altLang="en-US" sz="1400" dirty="0">
                <a:solidFill>
                  <a:schemeClr val="bg1">
                    <a:lumMod val="75000"/>
                    <a:lumOff val="25000"/>
                  </a:schemeClr>
                </a:solidFill>
                <a:latin typeface="+mn-ea"/>
              </a:endParaRPr>
            </a:p>
          </p:txBody>
        </p:sp>
        <p:sp>
          <p:nvSpPr>
            <p:cNvPr id="24" name="角丸四角形 6">
              <a:extLst>
                <a:ext uri="{FF2B5EF4-FFF2-40B4-BE49-F238E27FC236}">
                  <a16:creationId xmlns:a16="http://schemas.microsoft.com/office/drawing/2014/main" id="{C60E4BDE-02E7-44ED-8345-89A60363E0A8}"/>
                </a:ext>
              </a:extLst>
            </p:cNvPr>
            <p:cNvSpPr/>
            <p:nvPr/>
          </p:nvSpPr>
          <p:spPr>
            <a:xfrm>
              <a:off x="10198362" y="2644750"/>
              <a:ext cx="1923059" cy="359819"/>
            </a:xfrm>
            <a:prstGeom prst="roundRect">
              <a:avLst/>
            </a:prstGeom>
            <a:solidFill>
              <a:schemeClr val="accent2">
                <a:lumMod val="60000"/>
                <a:lumOff val="4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bg1">
                      <a:lumMod val="75000"/>
                      <a:lumOff val="25000"/>
                    </a:schemeClr>
                  </a:solidFill>
                  <a:latin typeface="+mn-ea"/>
                </a:rPr>
                <a:t>member === Taro</a:t>
              </a:r>
              <a:endParaRPr kumimoji="1" lang="ja-JP" altLang="en-US" sz="1400" dirty="0">
                <a:solidFill>
                  <a:schemeClr val="bg1">
                    <a:lumMod val="75000"/>
                    <a:lumOff val="25000"/>
                  </a:schemeClr>
                </a:solidFill>
                <a:latin typeface="+mn-ea"/>
              </a:endParaRPr>
            </a:p>
          </p:txBody>
        </p:sp>
      </p:grpSp>
      <p:sp>
        <p:nvSpPr>
          <p:cNvPr id="9" name="正方形/長方形 8">
            <a:extLst>
              <a:ext uri="{FF2B5EF4-FFF2-40B4-BE49-F238E27FC236}">
                <a16:creationId xmlns:a16="http://schemas.microsoft.com/office/drawing/2014/main" id="{F5F97E47-ED5F-604A-99B3-AC75F19B69AF}"/>
              </a:ext>
            </a:extLst>
          </p:cNvPr>
          <p:cNvSpPr/>
          <p:nvPr/>
        </p:nvSpPr>
        <p:spPr>
          <a:xfrm>
            <a:off x="1402080" y="1725988"/>
            <a:ext cx="2959820" cy="3330142"/>
          </a:xfrm>
          <a:prstGeom prst="rect">
            <a:avLst/>
          </a:prstGeom>
        </p:spPr>
        <p:txBody>
          <a:bodyPr wrap="square">
            <a:spAutoFit/>
          </a:bodyPr>
          <a:lstStyle/>
          <a:p>
            <a:pPr>
              <a:lnSpc>
                <a:spcPct val="120000"/>
              </a:lnSpc>
            </a:pPr>
            <a:r>
              <a:rPr lang="en-US" altLang="ja-JP" sz="1600" b="1" dirty="0">
                <a:solidFill>
                  <a:schemeClr val="bg1">
                    <a:lumMod val="75000"/>
                    <a:lumOff val="25000"/>
                  </a:schemeClr>
                </a:solidFill>
                <a:latin typeface="+mn-ea"/>
              </a:rPr>
              <a:t>switch (</a:t>
            </a:r>
            <a:r>
              <a:rPr lang="ja-JP" altLang="en-US" sz="1600" b="1">
                <a:solidFill>
                  <a:schemeClr val="bg1">
                    <a:lumMod val="75000"/>
                    <a:lumOff val="25000"/>
                  </a:schemeClr>
                </a:solidFill>
                <a:latin typeface="+mn-ea"/>
              </a:rPr>
              <a:t>調べる対象</a:t>
            </a:r>
            <a:r>
              <a:rPr lang="en-US" altLang="ja-JP" sz="1600" b="1" dirty="0">
                <a:solidFill>
                  <a:schemeClr val="bg1">
                    <a:lumMod val="75000"/>
                    <a:lumOff val="25000"/>
                  </a:schemeClr>
                </a:solidFill>
                <a:latin typeface="+mn-ea"/>
              </a:rPr>
              <a:t>) {</a:t>
            </a:r>
          </a:p>
          <a:p>
            <a:pPr>
              <a:lnSpc>
                <a:spcPct val="120000"/>
              </a:lnSpc>
            </a:pPr>
            <a:r>
              <a:rPr lang="en-US" altLang="ja-JP" sz="1600" b="1" dirty="0">
                <a:solidFill>
                  <a:schemeClr val="bg1">
                    <a:lumMod val="75000"/>
                    <a:lumOff val="25000"/>
                  </a:schemeClr>
                </a:solidFill>
                <a:latin typeface="+mn-ea"/>
              </a:rPr>
              <a:t>	case </a:t>
            </a:r>
            <a:r>
              <a:rPr lang="ja-JP" altLang="en-US" sz="1600" b="1">
                <a:solidFill>
                  <a:schemeClr val="bg1">
                    <a:lumMod val="75000"/>
                    <a:lumOff val="25000"/>
                  </a:schemeClr>
                </a:solidFill>
                <a:latin typeface="+mn-ea"/>
              </a:rPr>
              <a:t>値</a:t>
            </a:r>
            <a:r>
              <a:rPr lang="en-US" altLang="ja-JP" sz="1600" b="1" dirty="0">
                <a:solidFill>
                  <a:schemeClr val="bg1">
                    <a:lumMod val="75000"/>
                    <a:lumOff val="25000"/>
                  </a:schemeClr>
                </a:solidFill>
                <a:latin typeface="+mn-ea"/>
              </a:rPr>
              <a:t>:</a:t>
            </a:r>
          </a:p>
          <a:p>
            <a:pPr>
              <a:lnSpc>
                <a:spcPct val="120000"/>
              </a:lnSpc>
            </a:pPr>
            <a:r>
              <a:rPr lang="en-US" altLang="ja-JP" sz="1600" b="1" dirty="0">
                <a:solidFill>
                  <a:schemeClr val="bg1">
                    <a:lumMod val="75000"/>
                    <a:lumOff val="25000"/>
                  </a:schemeClr>
                </a:solidFill>
                <a:latin typeface="+mn-ea"/>
              </a:rPr>
              <a:t>		</a:t>
            </a:r>
            <a:r>
              <a:rPr lang="ja-JP" altLang="en-US" sz="1600" b="1">
                <a:solidFill>
                  <a:schemeClr val="bg1">
                    <a:lumMod val="75000"/>
                    <a:lumOff val="25000"/>
                  </a:schemeClr>
                </a:solidFill>
                <a:latin typeface="+mn-ea"/>
              </a:rPr>
              <a:t>実行内容</a:t>
            </a:r>
            <a:r>
              <a:rPr lang="en-US" altLang="ja-JP" sz="1600" b="1" dirty="0">
                <a:solidFill>
                  <a:schemeClr val="bg1">
                    <a:lumMod val="75000"/>
                    <a:lumOff val="25000"/>
                  </a:schemeClr>
                </a:solidFill>
                <a:latin typeface="+mn-ea"/>
              </a:rPr>
              <a:t>;</a:t>
            </a:r>
          </a:p>
          <a:p>
            <a:pPr>
              <a:lnSpc>
                <a:spcPct val="120000"/>
              </a:lnSpc>
            </a:pPr>
            <a:r>
              <a:rPr lang="en-US" altLang="ja-JP" sz="1600" b="1" dirty="0">
                <a:solidFill>
                  <a:schemeClr val="bg1">
                    <a:lumMod val="75000"/>
                    <a:lumOff val="25000"/>
                  </a:schemeClr>
                </a:solidFill>
                <a:latin typeface="+mn-ea"/>
              </a:rPr>
              <a:t>		break;</a:t>
            </a:r>
          </a:p>
          <a:p>
            <a:pPr>
              <a:lnSpc>
                <a:spcPct val="120000"/>
              </a:lnSpc>
            </a:pPr>
            <a:r>
              <a:rPr lang="ja-JP" altLang="en-US" sz="1600" b="1">
                <a:solidFill>
                  <a:schemeClr val="bg1">
                    <a:lumMod val="75000"/>
                    <a:lumOff val="25000"/>
                  </a:schemeClr>
                </a:solidFill>
                <a:latin typeface="+mn-ea"/>
              </a:rPr>
              <a:t>　　</a:t>
            </a:r>
            <a:r>
              <a:rPr lang="en-US" altLang="ja-JP" sz="1600" b="1" dirty="0">
                <a:solidFill>
                  <a:schemeClr val="bg1">
                    <a:lumMod val="75000"/>
                    <a:lumOff val="25000"/>
                  </a:schemeClr>
                </a:solidFill>
                <a:latin typeface="+mn-ea"/>
              </a:rPr>
              <a:t>case </a:t>
            </a:r>
            <a:r>
              <a:rPr lang="ja-JP" altLang="en-US" sz="1600" b="1">
                <a:solidFill>
                  <a:schemeClr val="bg1">
                    <a:lumMod val="75000"/>
                    <a:lumOff val="25000"/>
                  </a:schemeClr>
                </a:solidFill>
                <a:latin typeface="+mn-ea"/>
              </a:rPr>
              <a:t>値</a:t>
            </a:r>
            <a:r>
              <a:rPr lang="en-US" altLang="ja-JP" sz="1600" b="1" dirty="0">
                <a:solidFill>
                  <a:schemeClr val="bg1">
                    <a:lumMod val="75000"/>
                    <a:lumOff val="25000"/>
                  </a:schemeClr>
                </a:solidFill>
                <a:latin typeface="+mn-ea"/>
              </a:rPr>
              <a:t>:</a:t>
            </a:r>
          </a:p>
          <a:p>
            <a:pPr>
              <a:lnSpc>
                <a:spcPct val="120000"/>
              </a:lnSpc>
            </a:pPr>
            <a:r>
              <a:rPr lang="en-US" altLang="ja-JP" sz="1600" b="1" dirty="0">
                <a:solidFill>
                  <a:schemeClr val="bg1">
                    <a:lumMod val="75000"/>
                    <a:lumOff val="25000"/>
                  </a:schemeClr>
                </a:solidFill>
                <a:latin typeface="+mn-ea"/>
              </a:rPr>
              <a:t>		</a:t>
            </a:r>
            <a:r>
              <a:rPr lang="ja-JP" altLang="en-US" sz="1600" b="1">
                <a:solidFill>
                  <a:schemeClr val="bg1">
                    <a:lumMod val="75000"/>
                    <a:lumOff val="25000"/>
                  </a:schemeClr>
                </a:solidFill>
                <a:latin typeface="+mn-ea"/>
              </a:rPr>
              <a:t>実行内容</a:t>
            </a:r>
            <a:r>
              <a:rPr lang="en-US" altLang="ja-JP" sz="1600" b="1" dirty="0">
                <a:solidFill>
                  <a:schemeClr val="bg1">
                    <a:lumMod val="75000"/>
                    <a:lumOff val="25000"/>
                  </a:schemeClr>
                </a:solidFill>
                <a:latin typeface="+mn-ea"/>
              </a:rPr>
              <a:t>;</a:t>
            </a:r>
          </a:p>
          <a:p>
            <a:pPr>
              <a:lnSpc>
                <a:spcPct val="120000"/>
              </a:lnSpc>
            </a:pPr>
            <a:r>
              <a:rPr lang="en-US" altLang="ja-JP" sz="1600" b="1" dirty="0">
                <a:solidFill>
                  <a:schemeClr val="bg1">
                    <a:lumMod val="75000"/>
                    <a:lumOff val="25000"/>
                  </a:schemeClr>
                </a:solidFill>
                <a:latin typeface="+mn-ea"/>
              </a:rPr>
              <a:t>		break;</a:t>
            </a:r>
          </a:p>
          <a:p>
            <a:pPr>
              <a:lnSpc>
                <a:spcPct val="120000"/>
              </a:lnSpc>
            </a:pPr>
            <a:r>
              <a:rPr lang="ja-JP" altLang="en-US" sz="1600" b="1">
                <a:solidFill>
                  <a:schemeClr val="bg1">
                    <a:lumMod val="75000"/>
                    <a:lumOff val="25000"/>
                  </a:schemeClr>
                </a:solidFill>
                <a:latin typeface="+mn-ea"/>
              </a:rPr>
              <a:t>　　</a:t>
            </a:r>
            <a:r>
              <a:rPr lang="en-US" altLang="ja-JP" sz="1600" b="1" dirty="0">
                <a:solidFill>
                  <a:schemeClr val="bg1">
                    <a:lumMod val="75000"/>
                    <a:lumOff val="25000"/>
                  </a:schemeClr>
                </a:solidFill>
                <a:latin typeface="+mn-ea"/>
              </a:rPr>
              <a:t>default:</a:t>
            </a:r>
          </a:p>
          <a:p>
            <a:pPr>
              <a:lnSpc>
                <a:spcPct val="120000"/>
              </a:lnSpc>
            </a:pPr>
            <a:r>
              <a:rPr lang="en-US" altLang="ja-JP" sz="1600" b="1" dirty="0">
                <a:solidFill>
                  <a:schemeClr val="bg1">
                    <a:lumMod val="75000"/>
                    <a:lumOff val="25000"/>
                  </a:schemeClr>
                </a:solidFill>
                <a:latin typeface="+mn-ea"/>
              </a:rPr>
              <a:t>		</a:t>
            </a:r>
            <a:r>
              <a:rPr lang="ja-JP" altLang="en-US" sz="1600" b="1">
                <a:solidFill>
                  <a:schemeClr val="bg1">
                    <a:lumMod val="75000"/>
                    <a:lumOff val="25000"/>
                  </a:schemeClr>
                </a:solidFill>
                <a:latin typeface="+mn-ea"/>
              </a:rPr>
              <a:t>実行内容</a:t>
            </a:r>
            <a:r>
              <a:rPr lang="en-US" altLang="ja-JP" sz="1600" b="1" dirty="0">
                <a:solidFill>
                  <a:schemeClr val="bg1">
                    <a:lumMod val="75000"/>
                    <a:lumOff val="25000"/>
                  </a:schemeClr>
                </a:solidFill>
                <a:latin typeface="+mn-ea"/>
              </a:rPr>
              <a:t>;</a:t>
            </a:r>
          </a:p>
          <a:p>
            <a:pPr>
              <a:lnSpc>
                <a:spcPct val="120000"/>
              </a:lnSpc>
            </a:pPr>
            <a:r>
              <a:rPr lang="en-US" altLang="ja-JP" sz="1600" b="1" dirty="0">
                <a:solidFill>
                  <a:schemeClr val="bg1">
                    <a:lumMod val="75000"/>
                    <a:lumOff val="25000"/>
                  </a:schemeClr>
                </a:solidFill>
                <a:latin typeface="+mn-ea"/>
              </a:rPr>
              <a:t>		break;</a:t>
            </a:r>
          </a:p>
          <a:p>
            <a:pPr>
              <a:lnSpc>
                <a:spcPct val="120000"/>
              </a:lnSpc>
            </a:pPr>
            <a:r>
              <a:rPr lang="ja-JP" altLang="en-US" sz="1600" b="1">
                <a:solidFill>
                  <a:schemeClr val="bg1">
                    <a:lumMod val="75000"/>
                    <a:lumOff val="25000"/>
                  </a:schemeClr>
                </a:solidFill>
                <a:latin typeface="+mn-ea"/>
              </a:rPr>
              <a:t>　</a:t>
            </a:r>
            <a:r>
              <a:rPr lang="en-US" altLang="ja-JP" sz="1600" b="1" dirty="0">
                <a:solidFill>
                  <a:schemeClr val="bg1">
                    <a:lumMod val="75000"/>
                    <a:lumOff val="25000"/>
                  </a:schemeClr>
                </a:solidFill>
                <a:latin typeface="+mn-ea"/>
              </a:rPr>
              <a:t>}</a:t>
            </a:r>
          </a:p>
        </p:txBody>
      </p:sp>
    </p:spTree>
    <p:extLst>
      <p:ext uri="{BB962C8B-B14F-4D97-AF65-F5344CB8AC3E}">
        <p14:creationId xmlns:p14="http://schemas.microsoft.com/office/powerpoint/2010/main" val="1816154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EA511D2D-906B-D54E-B261-A1CCD7DD79DF}"/>
              </a:ext>
            </a:extLst>
          </p:cNvPr>
          <p:cNvSpPr>
            <a:spLocks noGrp="1"/>
          </p:cNvSpPr>
          <p:nvPr>
            <p:ph type="ftr" sz="quarter" idx="13"/>
          </p:nvPr>
        </p:nvSpPr>
        <p:spPr>
          <a:xfrm>
            <a:off x="4038600" y="6693442"/>
            <a:ext cx="4114800" cy="164558"/>
          </a:xfrm>
        </p:spPr>
        <p:txBody>
          <a:bodyPr/>
          <a:lstStyle/>
          <a:p>
            <a:r>
              <a:rPr lang="en" altLang="ja-JP" dirty="0"/>
              <a:t>Copyleft © 2020 Cybozu, Inc.</a:t>
            </a:r>
            <a:endParaRPr lang="ja-JP" altLang="en-US" dirty="0"/>
          </a:p>
        </p:txBody>
      </p:sp>
      <p:sp>
        <p:nvSpPr>
          <p:cNvPr id="3" name="コンテンツ プレースホルダー 2"/>
          <p:cNvSpPr>
            <a:spLocks noGrp="1"/>
          </p:cNvSpPr>
          <p:nvPr>
            <p:ph sz="quarter" idx="14"/>
          </p:nvPr>
        </p:nvSpPr>
        <p:spPr>
          <a:xfrm>
            <a:off x="438149" y="1314449"/>
            <a:ext cx="11496676" cy="5188454"/>
          </a:xfrm>
        </p:spPr>
        <p:txBody>
          <a:bodyPr>
            <a:normAutofit/>
          </a:bodyPr>
          <a:lstStyle/>
          <a:p>
            <a:r>
              <a:rPr lang="ja-JP" altLang="en-US"/>
              <a:t>ブラウザ上</a:t>
            </a:r>
            <a:r>
              <a:rPr lang="ja-JP" altLang="en-US" dirty="0"/>
              <a:t>に保存される小さなデータ</a:t>
            </a:r>
            <a:endParaRPr lang="en-US" altLang="ja-JP" dirty="0"/>
          </a:p>
          <a:p>
            <a:pPr lvl="1"/>
            <a:r>
              <a:rPr lang="ja-JP" altLang="en-US" dirty="0"/>
              <a:t>ブラウザと</a:t>
            </a:r>
            <a:r>
              <a:rPr lang="en-US" altLang="ja-JP" dirty="0"/>
              <a:t>Web</a:t>
            </a:r>
            <a:r>
              <a:rPr lang="ja-JP" altLang="en-US" dirty="0"/>
              <a:t>サーバーの間でデータをやり取りする時に使われる</a:t>
            </a:r>
            <a:endParaRPr lang="en-US" altLang="ja-JP" dirty="0"/>
          </a:p>
          <a:p>
            <a:pPr lvl="1"/>
            <a:r>
              <a:rPr lang="ja-JP" altLang="en-US" dirty="0"/>
              <a:t>認証や</a:t>
            </a:r>
            <a:r>
              <a:rPr lang="en-US" altLang="ja-JP" dirty="0"/>
              <a:t>SSO</a:t>
            </a:r>
            <a:r>
              <a:rPr lang="ja-JP" altLang="en-US" dirty="0"/>
              <a:t>で良く使われる</a:t>
            </a:r>
            <a:endParaRPr lang="en-US" altLang="ja-JP" dirty="0"/>
          </a:p>
          <a:p>
            <a:pPr lvl="1"/>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en-US" altLang="ja-JP" dirty="0"/>
              <a:t>cookie</a:t>
            </a:r>
            <a:endParaRPr lang="ja-JP" altLang="en-US"/>
          </a:p>
        </p:txBody>
      </p:sp>
      <p:sp>
        <p:nvSpPr>
          <p:cNvPr id="9" name="スライド番号プレースホルダー 8">
            <a:extLst>
              <a:ext uri="{FF2B5EF4-FFF2-40B4-BE49-F238E27FC236}">
                <a16:creationId xmlns:a16="http://schemas.microsoft.com/office/drawing/2014/main" id="{B039844D-E143-CF43-8A6B-6072647E42A8}"/>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57</a:t>
            </a:fld>
            <a:endParaRPr lang="ja-JP" altLang="en-US"/>
          </a:p>
        </p:txBody>
      </p:sp>
      <p:grpSp>
        <p:nvGrpSpPr>
          <p:cNvPr id="4" name="グループ化 3">
            <a:extLst>
              <a:ext uri="{FF2B5EF4-FFF2-40B4-BE49-F238E27FC236}">
                <a16:creationId xmlns:a16="http://schemas.microsoft.com/office/drawing/2014/main" id="{F06A154F-D1C3-40AC-874E-0135986E0914}"/>
              </a:ext>
            </a:extLst>
          </p:cNvPr>
          <p:cNvGrpSpPr/>
          <p:nvPr/>
        </p:nvGrpSpPr>
        <p:grpSpPr>
          <a:xfrm>
            <a:off x="1107791" y="2974967"/>
            <a:ext cx="9976417" cy="3273708"/>
            <a:chOff x="1836641" y="2983932"/>
            <a:chExt cx="9976417" cy="3273708"/>
          </a:xfrm>
        </p:grpSpPr>
        <p:grpSp>
          <p:nvGrpSpPr>
            <p:cNvPr id="6" name="グループ化 5">
              <a:extLst>
                <a:ext uri="{FF2B5EF4-FFF2-40B4-BE49-F238E27FC236}">
                  <a16:creationId xmlns:a16="http://schemas.microsoft.com/office/drawing/2014/main" id="{FC6A6B77-D40B-46AA-9E5E-2EFE4F2D40F9}"/>
                </a:ext>
              </a:extLst>
            </p:cNvPr>
            <p:cNvGrpSpPr/>
            <p:nvPr/>
          </p:nvGrpSpPr>
          <p:grpSpPr>
            <a:xfrm>
              <a:off x="2012809" y="3397014"/>
              <a:ext cx="9800249" cy="2860626"/>
              <a:chOff x="2012809" y="3397014"/>
              <a:chExt cx="9800249" cy="2860626"/>
            </a:xfrm>
          </p:grpSpPr>
          <p:pic>
            <p:nvPicPr>
              <p:cNvPr id="11" name="図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2809" y="3405674"/>
                <a:ext cx="4775911" cy="2851966"/>
              </a:xfrm>
              <a:prstGeom prst="rect">
                <a:avLst/>
              </a:prstGeom>
              <a:ln>
                <a:solidFill>
                  <a:schemeClr val="tx1"/>
                </a:solidFill>
              </a:ln>
            </p:spPr>
          </p:pic>
          <p:pic>
            <p:nvPicPr>
              <p:cNvPr id="12" name="図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7147" y="3397014"/>
                <a:ext cx="4775911" cy="2836876"/>
              </a:xfrm>
              <a:prstGeom prst="rect">
                <a:avLst/>
              </a:prstGeom>
              <a:ln>
                <a:solidFill>
                  <a:schemeClr val="tx1"/>
                </a:solidFill>
              </a:ln>
            </p:spPr>
          </p:pic>
          <p:sp>
            <p:nvSpPr>
              <p:cNvPr id="13" name="角丸四角形 12"/>
              <p:cNvSpPr/>
              <p:nvPr/>
            </p:nvSpPr>
            <p:spPr>
              <a:xfrm>
                <a:off x="3265967" y="5527942"/>
                <a:ext cx="3522753" cy="80883"/>
              </a:xfrm>
              <a:prstGeom prst="round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
            <p:nvSpPr>
              <p:cNvPr id="20" name="角丸四角形 19"/>
              <p:cNvSpPr/>
              <p:nvPr/>
            </p:nvSpPr>
            <p:spPr>
              <a:xfrm>
                <a:off x="8290305" y="5516067"/>
                <a:ext cx="3522753" cy="80883"/>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grpSp>
        <p:cxnSp>
          <p:nvCxnSpPr>
            <p:cNvPr id="18" name="曲線コネクタ 17"/>
            <p:cNvCxnSpPr>
              <a:stCxn id="13" idx="2"/>
              <a:endCxn id="20" idx="2"/>
            </p:cNvCxnSpPr>
            <p:nvPr/>
          </p:nvCxnSpPr>
          <p:spPr>
            <a:xfrm rot="5400000" flipH="1" flipV="1">
              <a:off x="7533575" y="3090719"/>
              <a:ext cx="11875" cy="5024338"/>
            </a:xfrm>
            <a:prstGeom prst="curvedConnector3">
              <a:avLst>
                <a:gd name="adj1" fmla="val -6876564"/>
              </a:avLst>
            </a:prstGeom>
            <a:ln w="31750">
              <a:gradFill>
                <a:gsLst>
                  <a:gs pos="0">
                    <a:srgbClr val="FFCC66"/>
                  </a:gs>
                  <a:gs pos="24000">
                    <a:srgbClr val="FFC000"/>
                  </a:gs>
                  <a:gs pos="50000">
                    <a:srgbClr val="FFC000"/>
                  </a:gs>
                  <a:gs pos="99000">
                    <a:srgbClr val="FF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5" name="角丸四角形 6">
              <a:extLst>
                <a:ext uri="{FF2B5EF4-FFF2-40B4-BE49-F238E27FC236}">
                  <a16:creationId xmlns:a16="http://schemas.microsoft.com/office/drawing/2014/main" id="{861DB462-0EA9-4282-B56E-C83F63FDB2AC}"/>
                </a:ext>
              </a:extLst>
            </p:cNvPr>
            <p:cNvSpPr/>
            <p:nvPr/>
          </p:nvSpPr>
          <p:spPr>
            <a:xfrm>
              <a:off x="1836641" y="2983932"/>
              <a:ext cx="1923059" cy="359819"/>
            </a:xfrm>
            <a:prstGeom prst="round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bg1">
                      <a:lumMod val="75000"/>
                      <a:lumOff val="25000"/>
                    </a:schemeClr>
                  </a:solidFill>
                  <a:latin typeface="+mn-ea"/>
                </a:rPr>
                <a:t>ログイン情報は無い</a:t>
              </a:r>
              <a:endParaRPr kumimoji="1" lang="ja-JP" altLang="en-US" sz="1400" dirty="0">
                <a:solidFill>
                  <a:schemeClr val="bg1">
                    <a:lumMod val="75000"/>
                    <a:lumOff val="25000"/>
                  </a:schemeClr>
                </a:solidFill>
                <a:latin typeface="+mn-ea"/>
              </a:endParaRPr>
            </a:p>
          </p:txBody>
        </p:sp>
        <p:sp>
          <p:nvSpPr>
            <p:cNvPr id="16" name="角丸四角形 6">
              <a:extLst>
                <a:ext uri="{FF2B5EF4-FFF2-40B4-BE49-F238E27FC236}">
                  <a16:creationId xmlns:a16="http://schemas.microsoft.com/office/drawing/2014/main" id="{97FC0387-6863-45DE-BED6-7833BE731DFA}"/>
                </a:ext>
              </a:extLst>
            </p:cNvPr>
            <p:cNvSpPr/>
            <p:nvPr/>
          </p:nvSpPr>
          <p:spPr>
            <a:xfrm>
              <a:off x="6906061" y="2983932"/>
              <a:ext cx="3838140" cy="359819"/>
            </a:xfrm>
            <a:prstGeom prst="round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bg1">
                      <a:lumMod val="75000"/>
                      <a:lumOff val="25000"/>
                    </a:schemeClr>
                  </a:solidFill>
                  <a:latin typeface="+mn-ea"/>
                </a:rPr>
                <a:t>cookie </a:t>
              </a:r>
              <a:r>
                <a:rPr lang="ja-JP" altLang="en-US" sz="1400" dirty="0">
                  <a:solidFill>
                    <a:schemeClr val="bg1">
                      <a:lumMod val="75000"/>
                      <a:lumOff val="25000"/>
                    </a:schemeClr>
                  </a:solidFill>
                  <a:latin typeface="+mn-ea"/>
                </a:rPr>
                <a:t>にログイン情報が保存されている！</a:t>
              </a:r>
              <a:endParaRPr kumimoji="1" lang="ja-JP" altLang="en-US" sz="1400" dirty="0">
                <a:solidFill>
                  <a:schemeClr val="bg1">
                    <a:lumMod val="75000"/>
                    <a:lumOff val="25000"/>
                  </a:schemeClr>
                </a:solidFill>
                <a:latin typeface="+mn-ea"/>
              </a:endParaRPr>
            </a:p>
          </p:txBody>
        </p:sp>
      </p:grpSp>
    </p:spTree>
    <p:extLst>
      <p:ext uri="{BB962C8B-B14F-4D97-AF65-F5344CB8AC3E}">
        <p14:creationId xmlns:p14="http://schemas.microsoft.com/office/powerpoint/2010/main" val="226378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ッター プレースホルダー 11">
            <a:extLst>
              <a:ext uri="{FF2B5EF4-FFF2-40B4-BE49-F238E27FC236}">
                <a16:creationId xmlns:a16="http://schemas.microsoft.com/office/drawing/2014/main" id="{9E40C515-E150-DE47-9614-F0579FD8D651}"/>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49" y="1314449"/>
            <a:ext cx="11496676" cy="5188454"/>
          </a:xfrm>
        </p:spPr>
        <p:txBody>
          <a:bodyPr>
            <a:normAutofit/>
          </a:bodyPr>
          <a:lstStyle/>
          <a:p>
            <a:r>
              <a:rPr lang="ja-JP" altLang="en-US"/>
              <a:t>汎用性</a:t>
            </a:r>
            <a:r>
              <a:rPr lang="ja-JP" altLang="en-US" dirty="0"/>
              <a:t>の高いプログラムを、再利用可能</a:t>
            </a:r>
            <a:r>
              <a:rPr lang="ja-JP" altLang="en-US"/>
              <a:t>な形でひとまとまりにしたもの</a:t>
            </a:r>
            <a:endParaRPr lang="en-US" altLang="ja-JP"/>
          </a:p>
          <a:p>
            <a:pPr lvl="1"/>
            <a:r>
              <a:rPr lang="ja-JP" altLang="en-US"/>
              <a:t>パーツ単位でまとまって提供されていることが多い</a:t>
            </a:r>
            <a:endParaRPr lang="en-US" altLang="ja-JP"/>
          </a:p>
          <a:p>
            <a:pPr marL="358775" lvl="1" indent="0">
              <a:buNone/>
            </a:pPr>
            <a:endParaRPr lang="en-US" altLang="ja-JP" dirty="0"/>
          </a:p>
          <a:p>
            <a:pPr marL="358775" lvl="1" indent="0">
              <a:buNone/>
            </a:pPr>
            <a:r>
              <a:rPr lang="en-US" altLang="ja-JP" dirty="0"/>
              <a:t>※</a:t>
            </a:r>
            <a:r>
              <a:rPr lang="ja-JP" altLang="en-US" dirty="0"/>
              <a:t> イメージとしては</a:t>
            </a:r>
            <a:r>
              <a:rPr lang="en-US" altLang="ja-JP" b="1" dirty="0"/>
              <a:t>Cook</a:t>
            </a:r>
            <a:r>
              <a:rPr lang="ja-JP" altLang="en-US" b="1" dirty="0"/>
              <a:t> </a:t>
            </a:r>
            <a:r>
              <a:rPr lang="en-US" altLang="ja-JP" b="1" dirty="0"/>
              <a:t>Do</a:t>
            </a:r>
            <a:br>
              <a:rPr lang="en-US" altLang="ja-JP" dirty="0"/>
            </a:br>
            <a:r>
              <a:rPr lang="ja-JP" altLang="en-US" dirty="0"/>
              <a:t>    （必要な調味料がまとまっているもの）</a:t>
            </a:r>
            <a:endParaRPr lang="en-US" altLang="ja-JP" dirty="0"/>
          </a:p>
          <a:p>
            <a:pPr marL="358775" lvl="1" indent="0">
              <a:buNone/>
            </a:pPr>
            <a:endParaRPr lang="en-US" altLang="ja-JP" dirty="0"/>
          </a:p>
          <a:p>
            <a:r>
              <a:rPr lang="ja-JP" altLang="en-US" dirty="0"/>
              <a:t>例：</a:t>
            </a:r>
            <a:r>
              <a:rPr lang="en-US" altLang="ja-JP" dirty="0" err="1"/>
              <a:t>Chart.js</a:t>
            </a:r>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ライブラリ</a:t>
            </a:r>
          </a:p>
        </p:txBody>
      </p:sp>
      <p:sp>
        <p:nvSpPr>
          <p:cNvPr id="13" name="スライド番号プレースホルダー 12">
            <a:extLst>
              <a:ext uri="{FF2B5EF4-FFF2-40B4-BE49-F238E27FC236}">
                <a16:creationId xmlns:a16="http://schemas.microsoft.com/office/drawing/2014/main" id="{37E7CB00-96A2-CE4F-98DF-1886124033FB}"/>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58</a:t>
            </a:fld>
            <a:endParaRPr lang="ja-JP" altLang="en-US"/>
          </a:p>
        </p:txBody>
      </p:sp>
      <p:pic>
        <p:nvPicPr>
          <p:cNvPr id="5" name="図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03203" y="4517995"/>
            <a:ext cx="2273158" cy="2036928"/>
          </a:xfrm>
          <a:prstGeom prst="rect">
            <a:avLst/>
          </a:prstGeom>
          <a:ln w="19050"/>
        </p:spPr>
        <p:style>
          <a:lnRef idx="2">
            <a:schemeClr val="dk1"/>
          </a:lnRef>
          <a:fillRef idx="1">
            <a:schemeClr val="lt1"/>
          </a:fillRef>
          <a:effectRef idx="0">
            <a:schemeClr val="dk1"/>
          </a:effectRef>
          <a:fontRef idx="minor">
            <a:schemeClr val="dk1"/>
          </a:fontRef>
        </p:style>
      </p:pic>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6476" y="4517995"/>
            <a:ext cx="2453671" cy="2036928"/>
          </a:xfrm>
          <a:prstGeom prst="rect">
            <a:avLst/>
          </a:prstGeom>
          <a:ln w="19050"/>
        </p:spPr>
        <p:style>
          <a:lnRef idx="2">
            <a:schemeClr val="dk1"/>
          </a:lnRef>
          <a:fillRef idx="1">
            <a:schemeClr val="lt1"/>
          </a:fillRef>
          <a:effectRef idx="0">
            <a:schemeClr val="dk1"/>
          </a:effectRef>
          <a:fontRef idx="minor">
            <a:schemeClr val="dk1"/>
          </a:fontRef>
        </p:style>
      </p:pic>
      <p:pic>
        <p:nvPicPr>
          <p:cNvPr id="9" name="図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56016" y="4517996"/>
            <a:ext cx="2451318" cy="2036928"/>
          </a:xfrm>
          <a:prstGeom prst="rect">
            <a:avLst/>
          </a:prstGeom>
          <a:ln w="19050"/>
        </p:spPr>
        <p:style>
          <a:lnRef idx="2">
            <a:schemeClr val="dk1"/>
          </a:lnRef>
          <a:fillRef idx="1">
            <a:schemeClr val="lt1"/>
          </a:fillRef>
          <a:effectRef idx="0">
            <a:schemeClr val="dk1"/>
          </a:effectRef>
          <a:fontRef idx="minor">
            <a:schemeClr val="dk1"/>
          </a:fontRef>
        </p:style>
      </p:pic>
      <p:sp>
        <p:nvSpPr>
          <p:cNvPr id="15" name="上矢印 14"/>
          <p:cNvSpPr/>
          <p:nvPr/>
        </p:nvSpPr>
        <p:spPr>
          <a:xfrm rot="5400000">
            <a:off x="4942215" y="5328639"/>
            <a:ext cx="451265" cy="415637"/>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sp>
        <p:nvSpPr>
          <p:cNvPr id="16" name="上矢印 15"/>
          <p:cNvSpPr/>
          <p:nvPr/>
        </p:nvSpPr>
        <p:spPr>
          <a:xfrm rot="5400000">
            <a:off x="7969870" y="5328638"/>
            <a:ext cx="451265" cy="415637"/>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bg1">
                  <a:lumMod val="75000"/>
                  <a:lumOff val="25000"/>
                </a:schemeClr>
              </a:solidFill>
              <a:latin typeface="Meiryo UI" panose="020B0604030504040204" pitchFamily="34" charset="-128"/>
              <a:ea typeface="Meiryo UI" panose="020B0604030504040204" pitchFamily="34" charset="-128"/>
            </a:endParaRPr>
          </a:p>
        </p:txBody>
      </p:sp>
      <p:grpSp>
        <p:nvGrpSpPr>
          <p:cNvPr id="4" name="グループ化 3">
            <a:extLst>
              <a:ext uri="{FF2B5EF4-FFF2-40B4-BE49-F238E27FC236}">
                <a16:creationId xmlns:a16="http://schemas.microsoft.com/office/drawing/2014/main" id="{5BE9A4DB-DB5F-4330-B730-1650D5F697E1}"/>
              </a:ext>
            </a:extLst>
          </p:cNvPr>
          <p:cNvGrpSpPr/>
          <p:nvPr/>
        </p:nvGrpSpPr>
        <p:grpSpPr>
          <a:xfrm>
            <a:off x="9523936" y="2372431"/>
            <a:ext cx="2229914" cy="641723"/>
            <a:chOff x="9583144" y="2372431"/>
            <a:chExt cx="2229914" cy="641723"/>
          </a:xfrm>
        </p:grpSpPr>
        <p:sp>
          <p:nvSpPr>
            <p:cNvPr id="28" name="テキスト ボックス 27"/>
            <p:cNvSpPr txBox="1"/>
            <p:nvPr/>
          </p:nvSpPr>
          <p:spPr>
            <a:xfrm>
              <a:off x="9923691" y="2490934"/>
              <a:ext cx="1889367" cy="523220"/>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400" dirty="0">
                  <a:solidFill>
                    <a:schemeClr val="bg1">
                      <a:lumMod val="75000"/>
                      <a:lumOff val="25000"/>
                    </a:schemeClr>
                  </a:solidFill>
                  <a:latin typeface="+mn-ea"/>
                </a:rPr>
                <a:t>使用する時には</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ライセンスに注意</a:t>
              </a:r>
              <a:endParaRPr lang="en-US" altLang="ja-JP" sz="1400" dirty="0">
                <a:solidFill>
                  <a:schemeClr val="bg1">
                    <a:lumMod val="75000"/>
                    <a:lumOff val="25000"/>
                  </a:schemeClr>
                </a:solidFill>
                <a:latin typeface="+mn-ea"/>
              </a:endParaRPr>
            </a:p>
          </p:txBody>
        </p:sp>
        <p:pic>
          <p:nvPicPr>
            <p:cNvPr id="29" name="図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3144" y="2372431"/>
              <a:ext cx="408793" cy="360901"/>
            </a:xfrm>
            <a:prstGeom prst="rect">
              <a:avLst/>
            </a:prstGeom>
          </p:spPr>
        </p:pic>
      </p:grpSp>
      <p:sp>
        <p:nvSpPr>
          <p:cNvPr id="20" name="角丸四角形 6">
            <a:extLst>
              <a:ext uri="{FF2B5EF4-FFF2-40B4-BE49-F238E27FC236}">
                <a16:creationId xmlns:a16="http://schemas.microsoft.com/office/drawing/2014/main" id="{65724706-B743-44D0-83F3-A3FC467143FB}"/>
              </a:ext>
            </a:extLst>
          </p:cNvPr>
          <p:cNvSpPr/>
          <p:nvPr/>
        </p:nvSpPr>
        <p:spPr>
          <a:xfrm>
            <a:off x="5683898" y="5191366"/>
            <a:ext cx="2129461" cy="690179"/>
          </a:xfrm>
          <a:prstGeom prst="roundRect">
            <a:avLst/>
          </a:prstGeom>
          <a:solidFill>
            <a:schemeClr val="accent2">
              <a:lumMod val="60000"/>
              <a:lumOff val="4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bg1">
                    <a:lumMod val="75000"/>
                    <a:lumOff val="25000"/>
                  </a:schemeClr>
                </a:solidFill>
                <a:latin typeface="+mn-ea"/>
              </a:rPr>
              <a:t>外部ファイルとして</a:t>
            </a:r>
            <a:endParaRPr kumimoji="1" lang="en-US" altLang="ja-JP" sz="1600" dirty="0">
              <a:solidFill>
                <a:schemeClr val="bg1">
                  <a:lumMod val="75000"/>
                  <a:lumOff val="25000"/>
                </a:schemeClr>
              </a:solidFill>
              <a:latin typeface="+mn-ea"/>
            </a:endParaRPr>
          </a:p>
          <a:p>
            <a:r>
              <a:rPr kumimoji="1" lang="ja-JP" altLang="en-US" sz="1600" dirty="0">
                <a:solidFill>
                  <a:schemeClr val="bg1">
                    <a:lumMod val="75000"/>
                    <a:lumOff val="25000"/>
                  </a:schemeClr>
                </a:solidFill>
                <a:latin typeface="+mn-ea"/>
              </a:rPr>
              <a:t>読み込み</a:t>
            </a:r>
          </a:p>
        </p:txBody>
      </p:sp>
    </p:spTree>
    <p:extLst>
      <p:ext uri="{BB962C8B-B14F-4D97-AF65-F5344CB8AC3E}">
        <p14:creationId xmlns:p14="http://schemas.microsoft.com/office/powerpoint/2010/main" val="3636071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D53B6E1D-5885-B74C-BDEA-4347F446F45B}"/>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50" y="1154797"/>
            <a:ext cx="11496675" cy="5703203"/>
          </a:xfrm>
        </p:spPr>
        <p:txBody>
          <a:bodyPr>
            <a:normAutofit/>
          </a:bodyPr>
          <a:lstStyle/>
          <a:p>
            <a:r>
              <a:rPr lang="ja-JP" altLang="en-US" dirty="0"/>
              <a:t>パーツだけでなく大まかな雛形を用意することができるもの</a:t>
            </a:r>
            <a:endParaRPr lang="en-US" altLang="ja-JP" dirty="0"/>
          </a:p>
          <a:p>
            <a:pPr lvl="1"/>
            <a:r>
              <a:rPr lang="ja-JP" altLang="en-US" dirty="0"/>
              <a:t>クラスやライブラリの集まり</a:t>
            </a:r>
            <a:endParaRPr lang="en-US" altLang="ja-JP" dirty="0"/>
          </a:p>
          <a:p>
            <a:pPr lvl="1"/>
            <a:r>
              <a:rPr lang="ja-JP" altLang="en-US"/>
              <a:t>汎用的</a:t>
            </a:r>
            <a:r>
              <a:rPr lang="ja-JP" altLang="en-US" dirty="0"/>
              <a:t>に必要なものをまとめている枠組みや骨組みのこと</a:t>
            </a:r>
            <a:endParaRPr lang="en-US" altLang="ja-JP" dirty="0"/>
          </a:p>
          <a:p>
            <a:pPr marL="358775" lvl="1" indent="0">
              <a:buNone/>
            </a:pPr>
            <a:endParaRPr lang="en-US" altLang="ja-JP" dirty="0"/>
          </a:p>
          <a:p>
            <a:pPr marL="358775" lvl="1" indent="0">
              <a:buNone/>
            </a:pPr>
            <a:r>
              <a:rPr lang="en-US" altLang="ja-JP" dirty="0"/>
              <a:t>※</a:t>
            </a:r>
            <a:r>
              <a:rPr lang="ja-JP" altLang="en-US" dirty="0"/>
              <a:t> イメージとしては</a:t>
            </a:r>
            <a:r>
              <a:rPr lang="ja-JP" altLang="en-US" b="1" dirty="0"/>
              <a:t>レンタルキッチン</a:t>
            </a:r>
            <a:br>
              <a:rPr lang="en-US" altLang="ja-JP" dirty="0"/>
            </a:br>
            <a:r>
              <a:rPr lang="ja-JP" altLang="en-US" dirty="0"/>
              <a:t>    （調味料以外に包丁など機材も揃っている）</a:t>
            </a:r>
            <a:endParaRPr lang="en-US" altLang="ja-JP" dirty="0"/>
          </a:p>
          <a:p>
            <a:pPr marL="358775" lvl="1" indent="0">
              <a:buNone/>
            </a:pPr>
            <a:endParaRPr lang="en-US" altLang="ja-JP" dirty="0"/>
          </a:p>
          <a:p>
            <a:pPr lvl="1"/>
            <a:r>
              <a:rPr lang="en-US" altLang="ja-JP" b="1" dirty="0"/>
              <a:t>React</a:t>
            </a:r>
          </a:p>
          <a:p>
            <a:pPr lvl="2"/>
            <a:r>
              <a:rPr lang="ja-JP" altLang="en-US" sz="1600"/>
              <a:t>近年</a:t>
            </a:r>
            <a:r>
              <a:rPr lang="ja-JP" altLang="en-US" sz="1600" dirty="0"/>
              <a:t>人気のフレームワーク。大規模開発に向いて</a:t>
            </a:r>
            <a:r>
              <a:rPr lang="ja-JP" altLang="en-US" sz="1600"/>
              <a:t>いる。</a:t>
            </a:r>
            <a:endParaRPr lang="en-US" altLang="ja-JP" sz="1600" dirty="0"/>
          </a:p>
          <a:p>
            <a:pPr lvl="1"/>
            <a:r>
              <a:rPr lang="en-US" altLang="ja-JP" b="1" dirty="0"/>
              <a:t>Vue.js</a:t>
            </a:r>
          </a:p>
          <a:p>
            <a:pPr lvl="2"/>
            <a:r>
              <a:rPr lang="ja-JP" altLang="en-US" sz="1600"/>
              <a:t>近年</a:t>
            </a:r>
            <a:r>
              <a:rPr lang="ja-JP" altLang="en-US" sz="1600" dirty="0"/>
              <a:t>人気のフレームワーク。小規模開発からでも</a:t>
            </a:r>
            <a:r>
              <a:rPr lang="ja-JP" altLang="en-US" sz="1600"/>
              <a:t>使える。</a:t>
            </a:r>
          </a:p>
          <a:p>
            <a:pPr lvl="1"/>
            <a:r>
              <a:rPr lang="en-US" altLang="ja-JP" b="1" dirty="0"/>
              <a:t>jQuery</a:t>
            </a:r>
          </a:p>
          <a:p>
            <a:pPr lvl="2"/>
            <a:r>
              <a:rPr lang="ja-JP" altLang="en-US" sz="1600"/>
              <a:t>少し前</a:t>
            </a:r>
            <a:r>
              <a:rPr lang="ja-JP" altLang="en-US" sz="1600" dirty="0"/>
              <a:t>に流行ったフレームワーク。最近はあまり使われて</a:t>
            </a:r>
            <a:r>
              <a:rPr lang="ja-JP" altLang="en-US" sz="1600"/>
              <a:t>いない？</a:t>
            </a:r>
            <a:endParaRPr lang="en-US" altLang="ja-JP" sz="1600"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a:t>フレームワーク</a:t>
            </a:r>
          </a:p>
        </p:txBody>
      </p:sp>
      <p:sp>
        <p:nvSpPr>
          <p:cNvPr id="9" name="スライド番号プレースホルダー 8">
            <a:extLst>
              <a:ext uri="{FF2B5EF4-FFF2-40B4-BE49-F238E27FC236}">
                <a16:creationId xmlns:a16="http://schemas.microsoft.com/office/drawing/2014/main" id="{F5ECCE48-94CC-4846-88D2-A0A6E9D6AE44}"/>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59</a:t>
            </a:fld>
            <a:endParaRPr lang="ja-JP" altLang="en-US"/>
          </a:p>
        </p:txBody>
      </p:sp>
      <p:grpSp>
        <p:nvGrpSpPr>
          <p:cNvPr id="4" name="グループ化 3">
            <a:extLst>
              <a:ext uri="{FF2B5EF4-FFF2-40B4-BE49-F238E27FC236}">
                <a16:creationId xmlns:a16="http://schemas.microsoft.com/office/drawing/2014/main" id="{9D80BC1A-2D3D-440D-B1F5-33ADDE6D8022}"/>
              </a:ext>
            </a:extLst>
          </p:cNvPr>
          <p:cNvGrpSpPr/>
          <p:nvPr/>
        </p:nvGrpSpPr>
        <p:grpSpPr>
          <a:xfrm>
            <a:off x="9639782" y="2208587"/>
            <a:ext cx="2459174" cy="810592"/>
            <a:chOff x="9639782" y="2208587"/>
            <a:chExt cx="2459174" cy="810592"/>
          </a:xfrm>
        </p:grpSpPr>
        <p:sp>
          <p:nvSpPr>
            <p:cNvPr id="28" name="テキスト ボックス 27"/>
            <p:cNvSpPr txBox="1"/>
            <p:nvPr/>
          </p:nvSpPr>
          <p:spPr>
            <a:xfrm>
              <a:off x="9923691" y="2495959"/>
              <a:ext cx="2175265" cy="523220"/>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400" dirty="0">
                  <a:solidFill>
                    <a:schemeClr val="bg1">
                      <a:lumMod val="75000"/>
                      <a:lumOff val="25000"/>
                    </a:schemeClr>
                  </a:solidFill>
                  <a:latin typeface="+mn-ea"/>
                </a:rPr>
                <a:t>・ 学習コストが高い</a:t>
              </a:r>
              <a:endParaRPr lang="en-US" altLang="ja-JP" sz="1400" dirty="0">
                <a:solidFill>
                  <a:schemeClr val="bg1">
                    <a:lumMod val="75000"/>
                    <a:lumOff val="25000"/>
                  </a:schemeClr>
                </a:solidFill>
                <a:latin typeface="+mn-ea"/>
              </a:endParaRPr>
            </a:p>
            <a:p>
              <a:r>
                <a:rPr lang="ja-JP" altLang="en-US" sz="1400" dirty="0">
                  <a:solidFill>
                    <a:schemeClr val="bg1">
                      <a:lumMod val="75000"/>
                      <a:lumOff val="25000"/>
                    </a:schemeClr>
                  </a:solidFill>
                  <a:latin typeface="+mn-ea"/>
                </a:rPr>
                <a:t>・ 有料のものもある</a:t>
              </a:r>
              <a:endParaRPr lang="en-US" altLang="ja-JP" sz="1400" dirty="0">
                <a:solidFill>
                  <a:schemeClr val="bg1">
                    <a:lumMod val="75000"/>
                    <a:lumOff val="25000"/>
                  </a:schemeClr>
                </a:solidFill>
                <a:latin typeface="+mn-ea"/>
              </a:endParaRPr>
            </a:p>
          </p:txBody>
        </p:sp>
        <p:pic>
          <p:nvPicPr>
            <p:cNvPr id="29" name="図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39782" y="2208587"/>
              <a:ext cx="408793" cy="360901"/>
            </a:xfrm>
            <a:prstGeom prst="rect">
              <a:avLst/>
            </a:prstGeom>
          </p:spPr>
        </p:pic>
      </p:grpSp>
      <p:pic>
        <p:nvPicPr>
          <p:cNvPr id="11" name="図 10">
            <a:extLst>
              <a:ext uri="{FF2B5EF4-FFF2-40B4-BE49-F238E27FC236}">
                <a16:creationId xmlns:a16="http://schemas.microsoft.com/office/drawing/2014/main" id="{D28AFBDE-1895-AB45-A81A-06CEF65D3A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84156" y="3367363"/>
            <a:ext cx="4114800" cy="2513232"/>
          </a:xfrm>
          <a:prstGeom prst="rect">
            <a:avLst/>
          </a:prstGeom>
        </p:spPr>
      </p:pic>
      <p:sp>
        <p:nvSpPr>
          <p:cNvPr id="13" name="テキスト ボックス 12">
            <a:extLst>
              <a:ext uri="{FF2B5EF4-FFF2-40B4-BE49-F238E27FC236}">
                <a16:creationId xmlns:a16="http://schemas.microsoft.com/office/drawing/2014/main" id="{AC2551CA-5C5E-0C4C-BD3B-0CD030150CD4}"/>
              </a:ext>
            </a:extLst>
          </p:cNvPr>
          <p:cNvSpPr txBox="1"/>
          <p:nvPr/>
        </p:nvSpPr>
        <p:spPr>
          <a:xfrm>
            <a:off x="8676871" y="5884080"/>
            <a:ext cx="3541354" cy="415498"/>
          </a:xfrm>
          <a:prstGeom prst="rect">
            <a:avLst/>
          </a:prstGeom>
          <a:noFill/>
        </p:spPr>
        <p:txBody>
          <a:bodyPr wrap="none" rtlCol="0">
            <a:spAutoFit/>
          </a:bodyPr>
          <a:lstStyle/>
          <a:p>
            <a:pPr algn="l"/>
            <a:r>
              <a:rPr lang="ja-JP" altLang="en-US" sz="1050" dirty="0">
                <a:solidFill>
                  <a:schemeClr val="bg1">
                    <a:lumMod val="75000"/>
                    <a:lumOff val="25000"/>
                  </a:schemeClr>
                </a:solidFill>
                <a:latin typeface="+mn-ea"/>
              </a:rPr>
              <a:t>▼ 参考</a:t>
            </a:r>
            <a:endParaRPr lang="en-US" altLang="ja-JP" sz="1050" dirty="0">
              <a:solidFill>
                <a:schemeClr val="bg1">
                  <a:lumMod val="75000"/>
                  <a:lumOff val="25000"/>
                </a:schemeClr>
              </a:solidFill>
              <a:latin typeface="+mn-ea"/>
            </a:endParaRPr>
          </a:p>
          <a:p>
            <a:r>
              <a:rPr lang="en" altLang="ja-JP" sz="1050" dirty="0">
                <a:solidFill>
                  <a:schemeClr val="bg1">
                    <a:lumMod val="75000"/>
                    <a:lumOff val="25000"/>
                  </a:schemeClr>
                </a:solidFill>
                <a:latin typeface="+mn-ea"/>
                <a:hlinkClick r:id="rId4">
                  <a:extLst>
                    <a:ext uri="{A12FA001-AC4F-418D-AE19-62706E023703}">
                      <ahyp:hlinkClr xmlns:ahyp="http://schemas.microsoft.com/office/drawing/2018/hyperlinkcolor" val="tx"/>
                    </a:ext>
                  </a:extLst>
                </a:hlinkClick>
              </a:rPr>
              <a:t>https://2019.stateofjs.com/front-end-frameworks/</a:t>
            </a:r>
            <a:endParaRPr lang="en" altLang="ja-JP" sz="1050" dirty="0">
              <a:solidFill>
                <a:schemeClr val="bg1">
                  <a:lumMod val="75000"/>
                  <a:lumOff val="25000"/>
                </a:schemeClr>
              </a:solidFill>
              <a:latin typeface="+mn-ea"/>
            </a:endParaRPr>
          </a:p>
        </p:txBody>
      </p:sp>
      <p:sp>
        <p:nvSpPr>
          <p:cNvPr id="14" name="テキスト ボックス 13">
            <a:extLst>
              <a:ext uri="{FF2B5EF4-FFF2-40B4-BE49-F238E27FC236}">
                <a16:creationId xmlns:a16="http://schemas.microsoft.com/office/drawing/2014/main" id="{E442FA55-C882-F740-B453-BB8C7E3F2D91}"/>
              </a:ext>
            </a:extLst>
          </p:cNvPr>
          <p:cNvSpPr txBox="1"/>
          <p:nvPr/>
        </p:nvSpPr>
        <p:spPr>
          <a:xfrm>
            <a:off x="814582" y="6250983"/>
            <a:ext cx="2159566" cy="307777"/>
          </a:xfrm>
          <a:prstGeom prst="rect">
            <a:avLst/>
          </a:prstGeom>
          <a:noFill/>
        </p:spPr>
        <p:txBody>
          <a:bodyPr wrap="none" rtlCol="0">
            <a:spAutoFit/>
          </a:bodyPr>
          <a:lstStyle/>
          <a:p>
            <a:pPr algn="l"/>
            <a:r>
              <a:rPr lang="ja-JP" altLang="en-US" sz="1400" dirty="0">
                <a:solidFill>
                  <a:schemeClr val="bg1">
                    <a:lumMod val="75000"/>
                    <a:lumOff val="25000"/>
                  </a:schemeClr>
                </a:solidFill>
                <a:latin typeface="+mn-ea"/>
              </a:rPr>
              <a:t>他にもいろいろあります</a:t>
            </a:r>
            <a:endParaRPr kumimoji="1" lang="ja-JP" altLang="en-US" sz="1400" dirty="0">
              <a:solidFill>
                <a:schemeClr val="bg1">
                  <a:lumMod val="75000"/>
                  <a:lumOff val="25000"/>
                </a:schemeClr>
              </a:solidFill>
              <a:latin typeface="+mn-ea"/>
            </a:endParaRPr>
          </a:p>
        </p:txBody>
      </p:sp>
    </p:spTree>
    <p:extLst>
      <p:ext uri="{BB962C8B-B14F-4D97-AF65-F5344CB8AC3E}">
        <p14:creationId xmlns:p14="http://schemas.microsoft.com/office/powerpoint/2010/main" val="273473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C3F924B4-788C-B245-A441-D29637AC2D6E}"/>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2" name="タイトル 1"/>
          <p:cNvSpPr>
            <a:spLocks noGrp="1"/>
          </p:cNvSpPr>
          <p:nvPr>
            <p:ph type="title"/>
          </p:nvPr>
        </p:nvSpPr>
        <p:spPr>
          <a:xfrm>
            <a:off x="438148" y="355097"/>
            <a:ext cx="11496675" cy="685800"/>
          </a:xfrm>
        </p:spPr>
        <p:txBody>
          <a:bodyPr>
            <a:noAutofit/>
          </a:bodyPr>
          <a:lstStyle/>
          <a:p>
            <a:r>
              <a:rPr lang="en-US" altLang="ja-JP" dirty="0"/>
              <a:t>JavaScript</a:t>
            </a:r>
            <a:r>
              <a:rPr lang="ja-JP" altLang="en-US" dirty="0"/>
              <a:t>とは</a:t>
            </a:r>
          </a:p>
        </p:txBody>
      </p:sp>
      <p:sp>
        <p:nvSpPr>
          <p:cNvPr id="9" name="スライド番号プレースホルダー 8">
            <a:extLst>
              <a:ext uri="{FF2B5EF4-FFF2-40B4-BE49-F238E27FC236}">
                <a16:creationId xmlns:a16="http://schemas.microsoft.com/office/drawing/2014/main" id="{9FD20A90-293C-9A42-9835-229189A8FABF}"/>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6</a:t>
            </a:fld>
            <a:endParaRPr lang="ja-JP" altLang="en-US"/>
          </a:p>
        </p:txBody>
      </p:sp>
      <p:sp>
        <p:nvSpPr>
          <p:cNvPr id="5" name="テキスト ボックス 4">
            <a:extLst>
              <a:ext uri="{FF2B5EF4-FFF2-40B4-BE49-F238E27FC236}">
                <a16:creationId xmlns:a16="http://schemas.microsoft.com/office/drawing/2014/main" id="{CFB856EC-AEA6-7249-AA06-04CF0119AA41}"/>
              </a:ext>
            </a:extLst>
          </p:cNvPr>
          <p:cNvSpPr txBox="1"/>
          <p:nvPr/>
        </p:nvSpPr>
        <p:spPr>
          <a:xfrm>
            <a:off x="0" y="2143125"/>
            <a:ext cx="12192000" cy="3970318"/>
          </a:xfrm>
          <a:prstGeom prst="rect">
            <a:avLst/>
          </a:prstGeom>
          <a:noFill/>
        </p:spPr>
        <p:txBody>
          <a:bodyPr wrap="square" rtlCol="0">
            <a:spAutoFit/>
          </a:bodyPr>
          <a:lstStyle/>
          <a:p>
            <a:pPr algn="ctr"/>
            <a:r>
              <a:rPr kumimoji="1" lang="ja-JP" altLang="en-US" sz="3200" b="1" dirty="0">
                <a:solidFill>
                  <a:schemeClr val="bg1">
                    <a:lumMod val="75000"/>
                    <a:lumOff val="25000"/>
                  </a:schemeClr>
                </a:solidFill>
                <a:latin typeface="+mn-ea"/>
              </a:rPr>
              <a:t>ブラウザを操作するためのプログラミング言語</a:t>
            </a:r>
            <a:endParaRPr kumimoji="1" lang="en-US" altLang="ja-JP" sz="3200" b="1" dirty="0">
              <a:solidFill>
                <a:schemeClr val="bg1">
                  <a:lumMod val="75000"/>
                  <a:lumOff val="25000"/>
                </a:schemeClr>
              </a:solidFill>
              <a:latin typeface="+mn-ea"/>
            </a:endParaRPr>
          </a:p>
          <a:p>
            <a:pPr algn="ctr"/>
            <a:endParaRPr kumimoji="1" lang="en-US" altLang="ja-JP" sz="3200" b="1" dirty="0">
              <a:solidFill>
                <a:schemeClr val="bg1">
                  <a:lumMod val="75000"/>
                  <a:lumOff val="25000"/>
                </a:schemeClr>
              </a:solidFill>
              <a:latin typeface="+mn-ea"/>
            </a:endParaRPr>
          </a:p>
          <a:p>
            <a:pPr algn="ctr">
              <a:spcBef>
                <a:spcPts val="1200"/>
              </a:spcBef>
              <a:spcAft>
                <a:spcPts val="1200"/>
              </a:spcAft>
            </a:pPr>
            <a:r>
              <a:rPr lang="ja-JP" altLang="en-US" sz="2800" dirty="0">
                <a:solidFill>
                  <a:schemeClr val="bg1">
                    <a:lumMod val="75000"/>
                    <a:lumOff val="25000"/>
                  </a:schemeClr>
                </a:solidFill>
                <a:latin typeface="+mn-ea"/>
              </a:rPr>
              <a:t>であり</a:t>
            </a:r>
            <a:endParaRPr lang="en-US" altLang="ja-JP" sz="2800" dirty="0">
              <a:solidFill>
                <a:schemeClr val="bg1">
                  <a:lumMod val="75000"/>
                  <a:lumOff val="25000"/>
                </a:schemeClr>
              </a:solidFill>
              <a:latin typeface="+mn-ea"/>
            </a:endParaRPr>
          </a:p>
          <a:p>
            <a:pPr algn="ctr">
              <a:spcBef>
                <a:spcPts val="1200"/>
              </a:spcBef>
              <a:spcAft>
                <a:spcPts val="1200"/>
              </a:spcAft>
            </a:pPr>
            <a:endParaRPr lang="en-US" altLang="ja-JP" sz="2800" dirty="0">
              <a:solidFill>
                <a:schemeClr val="bg1">
                  <a:lumMod val="75000"/>
                  <a:lumOff val="25000"/>
                </a:schemeClr>
              </a:solidFill>
              <a:latin typeface="+mn-ea"/>
            </a:endParaRPr>
          </a:p>
          <a:p>
            <a:pPr algn="ctr"/>
            <a:r>
              <a:rPr kumimoji="1" lang="en-US" altLang="ja-JP" sz="3200" b="1" dirty="0">
                <a:solidFill>
                  <a:schemeClr val="bg1">
                    <a:lumMod val="75000"/>
                    <a:lumOff val="25000"/>
                  </a:schemeClr>
                </a:solidFill>
                <a:latin typeface="+mn-ea"/>
              </a:rPr>
              <a:t>HTML</a:t>
            </a:r>
            <a:r>
              <a:rPr kumimoji="1" lang="ja-JP" altLang="en-US" sz="3200" b="1" dirty="0">
                <a:solidFill>
                  <a:schemeClr val="bg1">
                    <a:lumMod val="75000"/>
                    <a:lumOff val="25000"/>
                  </a:schemeClr>
                </a:solidFill>
                <a:latin typeface="+mn-ea"/>
              </a:rPr>
              <a:t>や</a:t>
            </a:r>
            <a:r>
              <a:rPr kumimoji="1" lang="en-US" altLang="ja-JP" sz="3200" b="1" dirty="0">
                <a:solidFill>
                  <a:schemeClr val="bg1">
                    <a:lumMod val="75000"/>
                    <a:lumOff val="25000"/>
                  </a:schemeClr>
                </a:solidFill>
                <a:latin typeface="+mn-ea"/>
              </a:rPr>
              <a:t>CSS</a:t>
            </a:r>
            <a:r>
              <a:rPr lang="ja-JP" altLang="en-US" sz="3200" b="1" dirty="0">
                <a:solidFill>
                  <a:schemeClr val="bg1">
                    <a:lumMod val="75000"/>
                    <a:lumOff val="25000"/>
                  </a:schemeClr>
                </a:solidFill>
                <a:latin typeface="+mn-ea"/>
              </a:rPr>
              <a:t>だけ</a:t>
            </a:r>
            <a:r>
              <a:rPr kumimoji="1" lang="ja-JP" altLang="en-US" sz="3200" b="1" dirty="0">
                <a:solidFill>
                  <a:schemeClr val="bg1">
                    <a:lumMod val="75000"/>
                    <a:lumOff val="25000"/>
                  </a:schemeClr>
                </a:solidFill>
                <a:latin typeface="+mn-ea"/>
              </a:rPr>
              <a:t>ではできないことをする</a:t>
            </a:r>
            <a:endParaRPr kumimoji="1" lang="en-US" altLang="ja-JP" sz="3200" b="1" dirty="0">
              <a:solidFill>
                <a:schemeClr val="bg1">
                  <a:lumMod val="75000"/>
                  <a:lumOff val="25000"/>
                </a:schemeClr>
              </a:solidFill>
              <a:latin typeface="+mn-ea"/>
            </a:endParaRPr>
          </a:p>
          <a:p>
            <a:endParaRPr lang="en-US" altLang="ja-JP" sz="2800" dirty="0">
              <a:solidFill>
                <a:schemeClr val="bg1">
                  <a:lumMod val="75000"/>
                  <a:lumOff val="25000"/>
                </a:schemeClr>
              </a:solidFill>
              <a:latin typeface="+mn-ea"/>
            </a:endParaRPr>
          </a:p>
          <a:p>
            <a:pPr algn="l"/>
            <a:endParaRPr kumimoji="1" lang="ja-JP" altLang="en-US" sz="3200" dirty="0">
              <a:solidFill>
                <a:schemeClr val="bg1">
                  <a:lumMod val="75000"/>
                  <a:lumOff val="25000"/>
                </a:schemeClr>
              </a:solidFill>
              <a:latin typeface="+mn-ea"/>
            </a:endParaRPr>
          </a:p>
        </p:txBody>
      </p:sp>
    </p:spTree>
    <p:extLst>
      <p:ext uri="{BB962C8B-B14F-4D97-AF65-F5344CB8AC3E}">
        <p14:creationId xmlns:p14="http://schemas.microsoft.com/office/powerpoint/2010/main" val="2158904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4"/>
          </p:nvPr>
        </p:nvSpPr>
        <p:spPr/>
        <p:txBody>
          <a:bodyPr>
            <a:normAutofit/>
          </a:bodyPr>
          <a:lstStyle/>
          <a:p>
            <a:r>
              <a:rPr lang="en-US" altLang="ja-JP" dirty="0"/>
              <a:t>2019</a:t>
            </a:r>
            <a:r>
              <a:rPr lang="ja-JP" altLang="en-US" dirty="0"/>
              <a:t>年くらいから人気が出てきたフレームワーク</a:t>
            </a:r>
            <a:endParaRPr lang="en-US" altLang="ja-JP" dirty="0"/>
          </a:p>
          <a:p>
            <a:pPr lvl="1"/>
            <a:r>
              <a:rPr lang="en" altLang="ja-JP"/>
              <a:t>UI</a:t>
            </a:r>
            <a:r>
              <a:rPr lang="ja-JP" altLang="en-US"/>
              <a:t>や</a:t>
            </a:r>
            <a:r>
              <a:rPr lang="en" altLang="ja-JP"/>
              <a:t>Web</a:t>
            </a:r>
            <a:r>
              <a:rPr lang="ja-JP" altLang="en-US"/>
              <a:t>アプリを構築するためのライブラリ群</a:t>
            </a:r>
            <a:endParaRPr lang="en-US" altLang="ja-JP" sz="16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pPr marL="0" indent="0">
              <a:buNone/>
            </a:pPr>
            <a:endParaRPr lang="en-US" altLang="ja-JP" sz="2000" dirty="0"/>
          </a:p>
          <a:p>
            <a:r>
              <a:rPr lang="ja-JP" altLang="en-US" dirty="0"/>
              <a:t>ブラウザ上で動作確認ができたりとドキュメントがかなり整っている</a:t>
            </a:r>
            <a:endParaRPr lang="en-US" altLang="ja-JP" dirty="0"/>
          </a:p>
          <a:p>
            <a:pPr lvl="1"/>
            <a:r>
              <a:rPr lang="en-US" altLang="ja-JP" dirty="0"/>
              <a:t>https://svelte.dev/</a:t>
            </a:r>
          </a:p>
        </p:txBody>
      </p:sp>
      <p:sp>
        <p:nvSpPr>
          <p:cNvPr id="13" name="フッター プレースホルダー 12">
            <a:extLst>
              <a:ext uri="{FF2B5EF4-FFF2-40B4-BE49-F238E27FC236}">
                <a16:creationId xmlns:a16="http://schemas.microsoft.com/office/drawing/2014/main" id="{032B53E4-35B2-3547-A694-B3EC63FADCD8}"/>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タイトル 1"/>
          <p:cNvSpPr>
            <a:spLocks noGrp="1"/>
          </p:cNvSpPr>
          <p:nvPr>
            <p:ph type="title"/>
          </p:nvPr>
        </p:nvSpPr>
        <p:spPr/>
        <p:txBody>
          <a:bodyPr>
            <a:normAutofit/>
          </a:bodyPr>
          <a:lstStyle/>
          <a:p>
            <a:r>
              <a:rPr lang="ja-JP" altLang="en-US" dirty="0"/>
              <a:t>補足）</a:t>
            </a:r>
            <a:r>
              <a:rPr lang="en-US" altLang="ja-JP" dirty="0"/>
              <a:t>Svelte</a:t>
            </a:r>
            <a:r>
              <a:rPr lang="ja-JP" altLang="en-US" dirty="0"/>
              <a:t>（スヴェルト）</a:t>
            </a:r>
          </a:p>
        </p:txBody>
      </p:sp>
      <p:sp>
        <p:nvSpPr>
          <p:cNvPr id="17" name="スライド番号プレースホルダー 16">
            <a:extLst>
              <a:ext uri="{FF2B5EF4-FFF2-40B4-BE49-F238E27FC236}">
                <a16:creationId xmlns:a16="http://schemas.microsoft.com/office/drawing/2014/main" id="{DA4C7124-943E-5B45-B20D-CEBC8221F9D1}"/>
              </a:ext>
            </a:extLst>
          </p:cNvPr>
          <p:cNvSpPr>
            <a:spLocks noGrp="1"/>
          </p:cNvSpPr>
          <p:nvPr>
            <p:ph type="sldNum" sz="quarter" idx="15"/>
          </p:nvPr>
        </p:nvSpPr>
        <p:spPr/>
        <p:txBody>
          <a:bodyPr/>
          <a:lstStyle/>
          <a:p>
            <a:fld id="{D25A7422-5852-4FCB-8C25-D442DB577CD0}" type="slidenum">
              <a:rPr kumimoji="1" lang="ja-JP" altLang="en-US" smtClean="0"/>
              <a:pPr/>
              <a:t>60</a:t>
            </a:fld>
            <a:endParaRPr kumimoji="1" lang="ja-JP" altLang="en-US"/>
          </a:p>
        </p:txBody>
      </p:sp>
      <p:sp>
        <p:nvSpPr>
          <p:cNvPr id="9" name="テキスト ボックス 8"/>
          <p:cNvSpPr txBox="1"/>
          <p:nvPr/>
        </p:nvSpPr>
        <p:spPr>
          <a:xfrm>
            <a:off x="585144" y="2274674"/>
            <a:ext cx="3057775" cy="369332"/>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solidFill>
                  <a:schemeClr val="bg1">
                    <a:lumMod val="75000"/>
                    <a:lumOff val="25000"/>
                  </a:schemeClr>
                </a:solidFill>
                <a:latin typeface="+mn-ea"/>
              </a:rPr>
              <a:t>通常の</a:t>
            </a:r>
            <a:r>
              <a:rPr kumimoji="1" lang="en-US" altLang="ja-JP">
                <a:solidFill>
                  <a:schemeClr val="bg1">
                    <a:lumMod val="75000"/>
                    <a:lumOff val="25000"/>
                  </a:schemeClr>
                </a:solidFill>
                <a:latin typeface="+mn-ea"/>
              </a:rPr>
              <a:t>HTML+</a:t>
            </a:r>
            <a:r>
              <a:rPr kumimoji="1" lang="en-US" altLang="ja-JP" dirty="0">
                <a:solidFill>
                  <a:schemeClr val="bg1">
                    <a:lumMod val="75000"/>
                    <a:lumOff val="25000"/>
                  </a:schemeClr>
                </a:solidFill>
                <a:latin typeface="+mn-ea"/>
              </a:rPr>
              <a:t>JavaScript</a:t>
            </a:r>
          </a:p>
        </p:txBody>
      </p:sp>
      <p:sp>
        <p:nvSpPr>
          <p:cNvPr id="14" name="テキスト ボックス 13"/>
          <p:cNvSpPr txBox="1"/>
          <p:nvPr/>
        </p:nvSpPr>
        <p:spPr>
          <a:xfrm>
            <a:off x="6802600" y="2299366"/>
            <a:ext cx="1014623" cy="369332"/>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dirty="0">
                <a:solidFill>
                  <a:schemeClr val="bg1">
                    <a:lumMod val="75000"/>
                    <a:lumOff val="25000"/>
                  </a:schemeClr>
                </a:solidFill>
                <a:latin typeface="+mn-ea"/>
              </a:rPr>
              <a:t>Svelte</a:t>
            </a:r>
            <a:endParaRPr kumimoji="1" lang="en-US" altLang="ja-JP" dirty="0">
              <a:solidFill>
                <a:schemeClr val="bg1">
                  <a:lumMod val="75000"/>
                  <a:lumOff val="25000"/>
                </a:schemeClr>
              </a:solidFill>
              <a:latin typeface="+mn-ea"/>
            </a:endParaRPr>
          </a:p>
        </p:txBody>
      </p:sp>
      <p:sp>
        <p:nvSpPr>
          <p:cNvPr id="19" name="正方形/長方形 18">
            <a:extLst>
              <a:ext uri="{FF2B5EF4-FFF2-40B4-BE49-F238E27FC236}">
                <a16:creationId xmlns:a16="http://schemas.microsoft.com/office/drawing/2014/main" id="{5AAB0E5D-BA5F-FC4F-A410-A297EF6FFDFB}"/>
              </a:ext>
            </a:extLst>
          </p:cNvPr>
          <p:cNvSpPr/>
          <p:nvPr/>
        </p:nvSpPr>
        <p:spPr>
          <a:xfrm>
            <a:off x="6802600" y="2800090"/>
            <a:ext cx="5014961" cy="1384995"/>
          </a:xfrm>
          <a:prstGeom prst="rect">
            <a:avLst/>
          </a:prstGeom>
          <a:solidFill>
            <a:schemeClr val="bg1">
              <a:lumMod val="75000"/>
              <a:lumOff val="25000"/>
            </a:schemeClr>
          </a:solidFill>
        </p:spPr>
        <p:txBody>
          <a:bodyPr wrap="square">
            <a:spAutoFit/>
          </a:bodyPr>
          <a:lstStyle/>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script</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r>
              <a:rPr lang="ja-JP" altLang="en-US" sz="1400" b="0">
                <a:solidFill>
                  <a:srgbClr val="569CD6"/>
                </a:solidFill>
                <a:effectLst/>
                <a:latin typeface="Menlo" panose="020B0609030804020204" pitchFamily="49" charset="0"/>
              </a:rPr>
              <a:t>  </a:t>
            </a:r>
            <a:r>
              <a:rPr lang="en" altLang="ja-JP" sz="1400" b="0">
                <a:solidFill>
                  <a:srgbClr val="569CD6"/>
                </a:solidFill>
                <a:effectLst/>
                <a:latin typeface="Menlo" panose="020B0609030804020204" pitchFamily="49" charset="0"/>
              </a:rPr>
              <a:t>let</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text</a:t>
            </a:r>
            <a:r>
              <a:rPr lang="en" altLang="ja-JP" sz="1400" b="0">
                <a:solidFill>
                  <a:srgbClr val="D4D4D4"/>
                </a:solidFill>
                <a:effectLst/>
                <a:latin typeface="Menlo" panose="020B0609030804020204" pitchFamily="49" charset="0"/>
              </a:rPr>
              <a:t> = </a:t>
            </a:r>
            <a:r>
              <a:rPr lang="en" altLang="ja-JP" sz="1400" b="0">
                <a:solidFill>
                  <a:srgbClr val="CE9178"/>
                </a:solidFill>
                <a:effectLst/>
                <a:latin typeface="Menlo" panose="020B0609030804020204" pitchFamily="49" charset="0"/>
              </a:rPr>
              <a:t>''</a:t>
            </a:r>
            <a:r>
              <a:rPr lang="en" altLang="ja-JP" sz="1400" b="0">
                <a:solidFill>
                  <a:srgbClr val="D4D4D4"/>
                </a:solidFill>
                <a:effectLst/>
                <a:latin typeface="Menlo" panose="020B0609030804020204" pitchFamily="49" charset="0"/>
              </a:rPr>
              <a:t>;</a:t>
            </a: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script</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br>
              <a:rPr lang="en" altLang="ja-JP" sz="1400" b="0">
                <a:solidFill>
                  <a:srgbClr val="D4D4D4"/>
                </a:solidFill>
                <a:effectLst/>
                <a:latin typeface="Menlo" panose="020B0609030804020204" pitchFamily="49" charset="0"/>
              </a:rPr>
            </a:br>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input</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type</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"text"</a:t>
            </a:r>
            <a:r>
              <a:rPr lang="en" altLang="ja-JP" sz="1400" b="0">
                <a:solidFill>
                  <a:srgbClr val="D4D4D4"/>
                </a:solidFill>
                <a:effectLst/>
                <a:latin typeface="Menlo" panose="020B0609030804020204" pitchFamily="49" charset="0"/>
              </a:rPr>
              <a:t> </a:t>
            </a:r>
            <a:r>
              <a:rPr lang="en" altLang="ja-JP" sz="1400" b="0">
                <a:solidFill>
                  <a:srgbClr val="C586C0"/>
                </a:solidFill>
                <a:effectLst/>
                <a:latin typeface="Menlo" panose="020B0609030804020204" pitchFamily="49" charset="0"/>
              </a:rPr>
              <a:t>bind</a:t>
            </a:r>
            <a:r>
              <a:rPr lang="en" altLang="ja-JP" sz="1400" b="0">
                <a:solidFill>
                  <a:srgbClr val="D4D4D4"/>
                </a:solidFill>
                <a:effectLst/>
                <a:latin typeface="Menlo" panose="020B0609030804020204" pitchFamily="49" charset="0"/>
              </a:rPr>
              <a:t>:</a:t>
            </a:r>
            <a:r>
              <a:rPr lang="en" altLang="ja-JP" sz="1400" b="0">
                <a:solidFill>
                  <a:srgbClr val="4EC9B0"/>
                </a:solidFill>
                <a:effectLst/>
                <a:latin typeface="Menlo" panose="020B0609030804020204" pitchFamily="49" charset="0"/>
              </a:rPr>
              <a:t>value</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a:t>
            </a:r>
            <a:r>
              <a:rPr lang="en" altLang="ja-JP" sz="1400" b="0">
                <a:solidFill>
                  <a:srgbClr val="569CD6"/>
                </a:solidFill>
                <a:effectLst/>
                <a:latin typeface="Menlo" panose="020B0609030804020204" pitchFamily="49" charset="0"/>
              </a:rPr>
              <a:t>{</a:t>
            </a:r>
            <a:r>
              <a:rPr lang="en" altLang="ja-JP" sz="1400" b="0">
                <a:solidFill>
                  <a:srgbClr val="9CDCFE"/>
                </a:solidFill>
                <a:effectLst/>
                <a:latin typeface="Menlo" panose="020B0609030804020204" pitchFamily="49" charset="0"/>
              </a:rPr>
              <a:t>text</a:t>
            </a:r>
            <a:r>
              <a:rPr lang="en" altLang="ja-JP" sz="1400" b="0">
                <a:solidFill>
                  <a:srgbClr val="569CD6"/>
                </a:solidFill>
                <a:effectLst/>
                <a:latin typeface="Menlo" panose="020B0609030804020204" pitchFamily="49" charset="0"/>
              </a:rPr>
              <a:t>}</a:t>
            </a:r>
            <a:r>
              <a:rPr lang="en" altLang="ja-JP" sz="1400" b="0">
                <a:solidFill>
                  <a:srgbClr val="CE9178"/>
                </a:solidFill>
                <a:effectLst/>
                <a:latin typeface="Menlo" panose="020B0609030804020204" pitchFamily="49" charset="0"/>
              </a:rPr>
              <a:t>"</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h1</a:t>
            </a:r>
            <a:r>
              <a:rPr lang="en" altLang="ja-JP" sz="1400" b="0">
                <a:solidFill>
                  <a:srgbClr val="808080"/>
                </a:solidFill>
                <a:effectLst/>
                <a:latin typeface="Menlo" panose="020B0609030804020204" pitchFamily="49" charset="0"/>
              </a:rPr>
              <a:t>&gt;</a:t>
            </a:r>
            <a:r>
              <a:rPr lang="en" altLang="ja-JP" sz="1400" b="0">
                <a:solidFill>
                  <a:srgbClr val="D4D4D4"/>
                </a:solidFill>
                <a:effectLst/>
                <a:latin typeface="Menlo" panose="020B0609030804020204" pitchFamily="49" charset="0"/>
              </a:rPr>
              <a:t>Hello </a:t>
            </a:r>
            <a:r>
              <a:rPr lang="en" altLang="ja-JP" sz="1400" b="0">
                <a:solidFill>
                  <a:srgbClr val="569CD6"/>
                </a:solidFill>
                <a:effectLst/>
                <a:latin typeface="Menlo" panose="020B0609030804020204" pitchFamily="49" charset="0"/>
              </a:rPr>
              <a:t>{</a:t>
            </a:r>
            <a:r>
              <a:rPr lang="en" altLang="ja-JP" sz="1400" b="0">
                <a:solidFill>
                  <a:srgbClr val="9CDCFE"/>
                </a:solidFill>
                <a:effectLst/>
                <a:latin typeface="Menlo" panose="020B0609030804020204" pitchFamily="49" charset="0"/>
              </a:rPr>
              <a:t>text</a:t>
            </a:r>
            <a:r>
              <a:rPr lang="en" altLang="ja-JP" sz="1400" b="0">
                <a:solidFill>
                  <a:srgbClr val="569CD6"/>
                </a:solidFill>
                <a:effectLst/>
                <a:latin typeface="Menlo" panose="020B0609030804020204" pitchFamily="49" charset="0"/>
              </a:rPr>
              <a:t>}</a:t>
            </a:r>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h1</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p:txBody>
      </p:sp>
      <p:sp>
        <p:nvSpPr>
          <p:cNvPr id="21" name="正方形/長方形 20">
            <a:extLst>
              <a:ext uri="{FF2B5EF4-FFF2-40B4-BE49-F238E27FC236}">
                <a16:creationId xmlns:a16="http://schemas.microsoft.com/office/drawing/2014/main" id="{931B5E36-B5EF-3A49-BB4B-E1921CCE8759}"/>
              </a:ext>
            </a:extLst>
          </p:cNvPr>
          <p:cNvSpPr/>
          <p:nvPr/>
        </p:nvSpPr>
        <p:spPr>
          <a:xfrm>
            <a:off x="585144" y="2800090"/>
            <a:ext cx="6044384" cy="2462213"/>
          </a:xfrm>
          <a:prstGeom prst="rect">
            <a:avLst/>
          </a:prstGeom>
          <a:solidFill>
            <a:schemeClr val="bg1">
              <a:lumMod val="75000"/>
              <a:lumOff val="25000"/>
            </a:schemeClr>
          </a:solidFill>
        </p:spPr>
        <p:txBody>
          <a:bodyPr wrap="square">
            <a:spAutoFit/>
          </a:bodyPr>
          <a:lstStyle/>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body</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input</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id</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"text"</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type</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"text"</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h1</a:t>
            </a:r>
            <a:r>
              <a:rPr lang="en" altLang="ja-JP" sz="1400" b="0">
                <a:solidFill>
                  <a:srgbClr val="808080"/>
                </a:solidFill>
                <a:effectLst/>
                <a:latin typeface="Menlo" panose="020B0609030804020204" pitchFamily="49" charset="0"/>
              </a:rPr>
              <a:t>&gt;</a:t>
            </a:r>
            <a:r>
              <a:rPr lang="en" altLang="ja-JP" sz="1400" b="0">
                <a:solidFill>
                  <a:srgbClr val="D4D4D4"/>
                </a:solidFill>
                <a:effectLst/>
                <a:latin typeface="Menlo" panose="020B0609030804020204" pitchFamily="49" charset="0"/>
              </a:rPr>
              <a:t>Hello </a:t>
            </a:r>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span</a:t>
            </a:r>
            <a:r>
              <a:rPr lang="en" altLang="ja-JP" sz="1400" b="0">
                <a:solidFill>
                  <a:srgbClr val="D4D4D4"/>
                </a:solidFill>
                <a:effectLst/>
                <a:latin typeface="Menlo" panose="020B0609030804020204" pitchFamily="49" charset="0"/>
              </a:rPr>
              <a:t> </a:t>
            </a:r>
            <a:r>
              <a:rPr lang="en" altLang="ja-JP" sz="1400" b="0">
                <a:solidFill>
                  <a:srgbClr val="9CDCFE"/>
                </a:solidFill>
                <a:effectLst/>
                <a:latin typeface="Menlo" panose="020B0609030804020204" pitchFamily="49" charset="0"/>
              </a:rPr>
              <a:t>id</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"target"</a:t>
            </a:r>
            <a:r>
              <a:rPr lang="en" altLang="ja-JP" sz="1400" b="0">
                <a:solidFill>
                  <a:srgbClr val="808080"/>
                </a:solidFill>
                <a:effectLst/>
                <a:latin typeface="Menlo" panose="020B0609030804020204" pitchFamily="49" charset="0"/>
              </a:rPr>
              <a:t>&gt;&lt;/</a:t>
            </a:r>
            <a:r>
              <a:rPr lang="en" altLang="ja-JP" sz="1400" b="0">
                <a:solidFill>
                  <a:srgbClr val="569CD6"/>
                </a:solidFill>
                <a:effectLst/>
                <a:latin typeface="Menlo" panose="020B0609030804020204" pitchFamily="49" charset="0"/>
              </a:rPr>
              <a:t>span</a:t>
            </a:r>
            <a:r>
              <a:rPr lang="en" altLang="ja-JP" sz="1400" b="0">
                <a:solidFill>
                  <a:srgbClr val="808080"/>
                </a:solidFill>
                <a:effectLst/>
                <a:latin typeface="Menlo" panose="020B0609030804020204" pitchFamily="49" charset="0"/>
              </a:rPr>
              <a:t>&gt;&lt;/</a:t>
            </a:r>
            <a:r>
              <a:rPr lang="en" altLang="ja-JP" sz="1400" b="0">
                <a:solidFill>
                  <a:srgbClr val="569CD6"/>
                </a:solidFill>
                <a:effectLst/>
                <a:latin typeface="Menlo" panose="020B0609030804020204" pitchFamily="49" charset="0"/>
              </a:rPr>
              <a:t>h1</a:t>
            </a:r>
            <a:r>
              <a:rPr lang="en" altLang="ja-JP" sz="1400" b="0">
                <a:solidFill>
                  <a:srgbClr val="808080"/>
                </a:solidFill>
                <a:effectLst/>
                <a:latin typeface="Menlo" panose="020B0609030804020204" pitchFamily="49" charset="0"/>
              </a:rPr>
              <a:t>&gt;</a:t>
            </a:r>
          </a:p>
          <a:p>
            <a:endParaRPr lang="en" altLang="ja-JP" sz="1400" b="0">
              <a:solidFill>
                <a:srgbClr val="D4D4D4"/>
              </a:solidFill>
              <a:effectLst/>
              <a:latin typeface="Menlo" panose="020B0609030804020204" pitchFamily="49" charset="0"/>
            </a:endParaRP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script</a:t>
            </a:r>
            <a:r>
              <a:rPr lang="en" altLang="ja-JP" sz="1400" b="0">
                <a:solidFill>
                  <a:srgbClr val="808080"/>
                </a:solidFill>
                <a:effectLst/>
                <a:latin typeface="Menlo" panose="020B0609030804020204" pitchFamily="49" charset="0"/>
              </a:rPr>
              <a:t>&gt;</a:t>
            </a:r>
            <a:endParaRPr lang="en" altLang="ja-JP" sz="1400" b="0">
              <a:solidFill>
                <a:srgbClr val="D4D4D4"/>
              </a:solidFill>
              <a:effectLst/>
              <a:latin typeface="Menlo" panose="020B0609030804020204" pitchFamily="49" charset="0"/>
            </a:endParaRPr>
          </a:p>
          <a:p>
            <a:r>
              <a:rPr lang="en" altLang="ja-JP" sz="1400" b="0">
                <a:solidFill>
                  <a:srgbClr val="9CDCFE"/>
                </a:solidFill>
                <a:effectLst/>
                <a:latin typeface="Menlo" panose="020B0609030804020204" pitchFamily="49" charset="0"/>
              </a:rPr>
              <a:t>document</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getElementById</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'text'</a:t>
            </a:r>
            <a:r>
              <a:rPr lang="en" altLang="ja-JP" sz="1400" b="0">
                <a:solidFill>
                  <a:srgbClr val="D4D4D4"/>
                </a:solidFill>
                <a:effectLst/>
                <a:latin typeface="Menlo" panose="020B0609030804020204" pitchFamily="49" charset="0"/>
              </a:rPr>
              <a:t>).</a:t>
            </a:r>
            <a:r>
              <a:rPr lang="en" altLang="ja-JP" sz="1400" b="0">
                <a:solidFill>
                  <a:srgbClr val="9CDCFE"/>
                </a:solidFill>
                <a:effectLst/>
                <a:latin typeface="Menlo" panose="020B0609030804020204" pitchFamily="49" charset="0"/>
              </a:rPr>
              <a:t>onkeyup</a:t>
            </a:r>
            <a:r>
              <a:rPr lang="en" altLang="ja-JP" sz="1400" b="0">
                <a:solidFill>
                  <a:srgbClr val="D4D4D4"/>
                </a:solidFill>
                <a:effectLst/>
                <a:latin typeface="Menlo" panose="020B0609030804020204" pitchFamily="49" charset="0"/>
              </a:rPr>
              <a:t> = () </a:t>
            </a:r>
            <a:r>
              <a:rPr lang="en" altLang="ja-JP" sz="1400" b="0">
                <a:solidFill>
                  <a:srgbClr val="569CD6"/>
                </a:solidFill>
                <a:effectLst/>
                <a:latin typeface="Menlo" panose="020B0609030804020204" pitchFamily="49" charset="0"/>
              </a:rPr>
              <a:t>=&gt;</a:t>
            </a:r>
            <a:r>
              <a:rPr lang="en" altLang="ja-JP" sz="1400" b="0">
                <a:solidFill>
                  <a:srgbClr val="D4D4D4"/>
                </a:solidFill>
                <a:effectLst/>
                <a:latin typeface="Menlo" panose="020B0609030804020204" pitchFamily="49" charset="0"/>
              </a:rPr>
              <a:t> {</a:t>
            </a:r>
          </a:p>
          <a:p>
            <a:r>
              <a:rPr lang="en" altLang="ja-JP" sz="1400" b="0">
                <a:solidFill>
                  <a:srgbClr val="569CD6"/>
                </a:solidFill>
                <a:effectLst/>
                <a:latin typeface="Menlo" panose="020B0609030804020204" pitchFamily="49" charset="0"/>
              </a:rPr>
              <a:t>  const</a:t>
            </a:r>
            <a:r>
              <a:rPr lang="en" altLang="ja-JP" sz="1400" b="0">
                <a:solidFill>
                  <a:srgbClr val="D4D4D4"/>
                </a:solidFill>
                <a:effectLst/>
                <a:latin typeface="Menlo" panose="020B0609030804020204" pitchFamily="49" charset="0"/>
              </a:rPr>
              <a:t> </a:t>
            </a:r>
            <a:r>
              <a:rPr lang="en" altLang="ja-JP" sz="1400" b="0">
                <a:solidFill>
                  <a:srgbClr val="4FC1FF"/>
                </a:solidFill>
                <a:effectLst/>
                <a:latin typeface="Menlo" panose="020B0609030804020204" pitchFamily="49" charset="0"/>
              </a:rPr>
              <a:t>text</a:t>
            </a:r>
            <a:r>
              <a:rPr lang="en" altLang="ja-JP" sz="1400" b="0">
                <a:solidFill>
                  <a:srgbClr val="D4D4D4"/>
                </a:solidFill>
                <a:effectLst/>
                <a:latin typeface="Menlo" panose="020B0609030804020204" pitchFamily="49" charset="0"/>
              </a:rPr>
              <a:t> = </a:t>
            </a:r>
            <a:r>
              <a:rPr lang="en" altLang="ja-JP" sz="1400" b="0">
                <a:solidFill>
                  <a:srgbClr val="9CDCFE"/>
                </a:solidFill>
                <a:effectLst/>
                <a:latin typeface="Menlo" panose="020B0609030804020204" pitchFamily="49" charset="0"/>
              </a:rPr>
              <a:t>document</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getElementById</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'text'</a:t>
            </a:r>
            <a:r>
              <a:rPr lang="en" altLang="ja-JP" sz="1400" b="0">
                <a:solidFill>
                  <a:srgbClr val="D4D4D4"/>
                </a:solidFill>
                <a:effectLst/>
                <a:latin typeface="Menlo" panose="020B0609030804020204" pitchFamily="49" charset="0"/>
              </a:rPr>
              <a:t>).</a:t>
            </a:r>
            <a:r>
              <a:rPr lang="en" altLang="ja-JP" sz="1400" b="0">
                <a:solidFill>
                  <a:srgbClr val="9CDCFE"/>
                </a:solidFill>
                <a:effectLst/>
                <a:latin typeface="Menlo" panose="020B0609030804020204" pitchFamily="49" charset="0"/>
              </a:rPr>
              <a:t>value</a:t>
            </a:r>
            <a:r>
              <a:rPr lang="en" altLang="ja-JP" sz="1400" b="0">
                <a:solidFill>
                  <a:srgbClr val="D4D4D4"/>
                </a:solidFill>
                <a:effectLst/>
                <a:latin typeface="Menlo" panose="020B0609030804020204" pitchFamily="49" charset="0"/>
              </a:rPr>
              <a:t>;</a:t>
            </a:r>
          </a:p>
          <a:p>
            <a:r>
              <a:rPr lang="en" altLang="ja-JP" sz="1400" b="0">
                <a:solidFill>
                  <a:srgbClr val="9CDCFE"/>
                </a:solidFill>
                <a:effectLst/>
                <a:latin typeface="Menlo" panose="020B0609030804020204" pitchFamily="49" charset="0"/>
              </a:rPr>
              <a:t>  document</a:t>
            </a:r>
            <a:r>
              <a:rPr lang="en" altLang="ja-JP" sz="1400" b="0">
                <a:solidFill>
                  <a:srgbClr val="D4D4D4"/>
                </a:solidFill>
                <a:effectLst/>
                <a:latin typeface="Menlo" panose="020B0609030804020204" pitchFamily="49" charset="0"/>
              </a:rPr>
              <a:t>.</a:t>
            </a:r>
            <a:r>
              <a:rPr lang="en" altLang="ja-JP" sz="1400" b="0">
                <a:solidFill>
                  <a:srgbClr val="DCDCAA"/>
                </a:solidFill>
                <a:effectLst/>
                <a:latin typeface="Menlo" panose="020B0609030804020204" pitchFamily="49" charset="0"/>
              </a:rPr>
              <a:t>getElementById</a:t>
            </a:r>
            <a:r>
              <a:rPr lang="en" altLang="ja-JP" sz="1400" b="0">
                <a:solidFill>
                  <a:srgbClr val="D4D4D4"/>
                </a:solidFill>
                <a:effectLst/>
                <a:latin typeface="Menlo" panose="020B0609030804020204" pitchFamily="49" charset="0"/>
              </a:rPr>
              <a:t>(</a:t>
            </a:r>
            <a:r>
              <a:rPr lang="en" altLang="ja-JP" sz="1400" b="0">
                <a:solidFill>
                  <a:srgbClr val="CE9178"/>
                </a:solidFill>
                <a:effectLst/>
                <a:latin typeface="Menlo" panose="020B0609030804020204" pitchFamily="49" charset="0"/>
              </a:rPr>
              <a:t>'target'</a:t>
            </a:r>
            <a:r>
              <a:rPr lang="en" altLang="ja-JP" sz="1400" b="0">
                <a:solidFill>
                  <a:srgbClr val="D4D4D4"/>
                </a:solidFill>
                <a:effectLst/>
                <a:latin typeface="Menlo" panose="020B0609030804020204" pitchFamily="49" charset="0"/>
              </a:rPr>
              <a:t>).</a:t>
            </a:r>
            <a:r>
              <a:rPr lang="en" altLang="ja-JP" sz="1400" b="0">
                <a:solidFill>
                  <a:srgbClr val="9CDCFE"/>
                </a:solidFill>
                <a:effectLst/>
                <a:latin typeface="Menlo" panose="020B0609030804020204" pitchFamily="49" charset="0"/>
              </a:rPr>
              <a:t>textContent</a:t>
            </a:r>
            <a:r>
              <a:rPr lang="en" altLang="ja-JP" sz="1400" b="0">
                <a:solidFill>
                  <a:srgbClr val="D4D4D4"/>
                </a:solidFill>
                <a:effectLst/>
                <a:latin typeface="Menlo" panose="020B0609030804020204" pitchFamily="49" charset="0"/>
              </a:rPr>
              <a:t> = </a:t>
            </a:r>
            <a:r>
              <a:rPr lang="en" altLang="ja-JP" sz="1400" b="0">
                <a:solidFill>
                  <a:srgbClr val="4FC1FF"/>
                </a:solidFill>
                <a:effectLst/>
                <a:latin typeface="Menlo" panose="020B0609030804020204" pitchFamily="49" charset="0"/>
              </a:rPr>
              <a:t>text</a:t>
            </a:r>
            <a:r>
              <a:rPr lang="en" altLang="ja-JP" sz="1400" b="0">
                <a:solidFill>
                  <a:srgbClr val="D4D4D4"/>
                </a:solidFill>
                <a:effectLst/>
                <a:latin typeface="Menlo" panose="020B0609030804020204" pitchFamily="49" charset="0"/>
              </a:rPr>
              <a:t>;</a:t>
            </a:r>
          </a:p>
          <a:p>
            <a:r>
              <a:rPr lang="en" altLang="ja-JP" sz="1400" b="0">
                <a:solidFill>
                  <a:srgbClr val="D4D4D4"/>
                </a:solidFill>
                <a:effectLst/>
                <a:latin typeface="Menlo" panose="020B0609030804020204" pitchFamily="49" charset="0"/>
              </a:rPr>
              <a:t>};</a:t>
            </a:r>
          </a:p>
          <a:p>
            <a:r>
              <a:rPr lang="en" altLang="ja-JP" sz="1400" b="0">
                <a:solidFill>
                  <a:srgbClr val="808080"/>
                </a:solidFill>
                <a:effectLst/>
                <a:latin typeface="Menlo" panose="020B0609030804020204" pitchFamily="49" charset="0"/>
              </a:rPr>
              <a:t>&lt;/</a:t>
            </a:r>
            <a:r>
              <a:rPr lang="en" altLang="ja-JP" sz="1400" b="0">
                <a:solidFill>
                  <a:srgbClr val="569CD6"/>
                </a:solidFill>
                <a:effectLst/>
                <a:latin typeface="Menlo" panose="020B0609030804020204" pitchFamily="49" charset="0"/>
              </a:rPr>
              <a:t>script</a:t>
            </a:r>
            <a:r>
              <a:rPr lang="en" altLang="ja-JP" sz="1400" b="0">
                <a:solidFill>
                  <a:srgbClr val="808080"/>
                </a:solidFill>
                <a:effectLst/>
                <a:latin typeface="Menlo" panose="020B0609030804020204" pitchFamily="49" charset="0"/>
              </a:rPr>
              <a:t>&gt;</a:t>
            </a:r>
          </a:p>
          <a:p>
            <a:r>
              <a:rPr lang="en" altLang="ja-JP" sz="1400">
                <a:solidFill>
                  <a:srgbClr val="808080"/>
                </a:solidFill>
                <a:latin typeface="Menlo" panose="020B0609030804020204" pitchFamily="49" charset="0"/>
              </a:rPr>
              <a:t>&lt;/</a:t>
            </a:r>
            <a:r>
              <a:rPr lang="en" altLang="ja-JP" sz="1400">
                <a:solidFill>
                  <a:srgbClr val="569CD6"/>
                </a:solidFill>
                <a:latin typeface="Menlo" panose="020B0609030804020204" pitchFamily="49" charset="0"/>
              </a:rPr>
              <a:t>body</a:t>
            </a:r>
            <a:r>
              <a:rPr lang="en" altLang="ja-JP" sz="1400">
                <a:solidFill>
                  <a:srgbClr val="808080"/>
                </a:solidFill>
                <a:latin typeface="Menlo" panose="020B0609030804020204" pitchFamily="49" charset="0"/>
              </a:rPr>
              <a:t>&gt;</a:t>
            </a:r>
            <a:endParaRPr lang="en" altLang="ja-JP" sz="1400">
              <a:solidFill>
                <a:srgbClr val="D4D4D4"/>
              </a:solidFill>
              <a:latin typeface="Menlo" panose="020B0609030804020204" pitchFamily="49" charset="0"/>
            </a:endParaRPr>
          </a:p>
        </p:txBody>
      </p:sp>
    </p:spTree>
    <p:extLst>
      <p:ext uri="{BB962C8B-B14F-4D97-AF65-F5344CB8AC3E}">
        <p14:creationId xmlns:p14="http://schemas.microsoft.com/office/powerpoint/2010/main" val="3092860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F3428E3-4367-B04B-9F2A-8E4570F1FA07}"/>
              </a:ext>
            </a:extLst>
          </p:cNvPr>
          <p:cNvSpPr>
            <a:spLocks noGrp="1"/>
          </p:cNvSpPr>
          <p:nvPr>
            <p:ph type="ftr" sz="quarter" idx="13"/>
          </p:nvPr>
        </p:nvSpPr>
        <p:spPr/>
        <p:txBody>
          <a:bodyPr/>
          <a:lstStyle/>
          <a:p>
            <a:r>
              <a:rPr lang="en" altLang="ja-JP"/>
              <a:t>Copyleft © 2020 Cybozu, Inc.</a:t>
            </a:r>
            <a:endParaRPr lang="ja-JP" altLang="en-US"/>
          </a:p>
        </p:txBody>
      </p:sp>
      <p:sp>
        <p:nvSpPr>
          <p:cNvPr id="3" name="コンテンツ プレースホルダー 2">
            <a:extLst>
              <a:ext uri="{FF2B5EF4-FFF2-40B4-BE49-F238E27FC236}">
                <a16:creationId xmlns:a16="http://schemas.microsoft.com/office/drawing/2014/main" id="{2090D4F8-6083-AF4F-8D27-3ED30E14BCDD}"/>
              </a:ext>
            </a:extLst>
          </p:cNvPr>
          <p:cNvSpPr>
            <a:spLocks noGrp="1"/>
          </p:cNvSpPr>
          <p:nvPr>
            <p:ph sz="quarter" idx="14"/>
          </p:nvPr>
        </p:nvSpPr>
        <p:spPr/>
        <p:txBody>
          <a:bodyPr>
            <a:normAutofit/>
          </a:bodyPr>
          <a:lstStyle/>
          <a:p>
            <a:r>
              <a:rPr kumimoji="1" lang="ja-JP" altLang="en-US"/>
              <a:t>特徴</a:t>
            </a:r>
            <a:endParaRPr kumimoji="1" lang="en-US" altLang="ja-JP"/>
          </a:p>
          <a:p>
            <a:pPr lvl="1"/>
            <a:r>
              <a:rPr lang="en-US" altLang="ja-JP" b="1"/>
              <a:t>Write less code</a:t>
            </a:r>
          </a:p>
          <a:p>
            <a:pPr lvl="2"/>
            <a:r>
              <a:rPr lang="ja-JP" altLang="en-US"/>
              <a:t>コード記述量が少なく済む</a:t>
            </a:r>
            <a:endParaRPr lang="en-US" altLang="ja-JP"/>
          </a:p>
          <a:p>
            <a:pPr lvl="1"/>
            <a:r>
              <a:rPr kumimoji="1" lang="en-US" altLang="ja-JP" b="1"/>
              <a:t>No virtual DOM</a:t>
            </a:r>
          </a:p>
          <a:p>
            <a:pPr lvl="2"/>
            <a:r>
              <a:rPr lang="ja-JP" altLang="en-US"/>
              <a:t>仮想</a:t>
            </a:r>
            <a:r>
              <a:rPr lang="en-US" altLang="ja-JP"/>
              <a:t>DOM</a:t>
            </a:r>
            <a:r>
              <a:rPr lang="ja-JP" altLang="en-US"/>
              <a:t>ではない</a:t>
            </a:r>
            <a:endParaRPr lang="en-US" altLang="ja-JP"/>
          </a:p>
          <a:p>
            <a:pPr lvl="3"/>
            <a:r>
              <a:rPr kumimoji="1" lang="ja-JP" altLang="en-US"/>
              <a:t>（≒ 無駄な処理が少ない）</a:t>
            </a:r>
            <a:endParaRPr kumimoji="1" lang="en-US" altLang="ja-JP"/>
          </a:p>
          <a:p>
            <a:pPr lvl="1"/>
            <a:r>
              <a:rPr lang="en-US" altLang="ja-JP" b="1"/>
              <a:t>Truly reactive</a:t>
            </a:r>
          </a:p>
          <a:p>
            <a:pPr lvl="2"/>
            <a:r>
              <a:rPr kumimoji="1" lang="en-US" altLang="ja-JP"/>
              <a:t>Reacvite</a:t>
            </a:r>
            <a:r>
              <a:rPr kumimoji="1" lang="ja-JP" altLang="en-US"/>
              <a:t>を実現している</a:t>
            </a:r>
            <a:endParaRPr kumimoji="1" lang="en-US" altLang="ja-JP"/>
          </a:p>
          <a:p>
            <a:pPr lvl="3"/>
            <a:r>
              <a:rPr kumimoji="1" lang="ja-JP" altLang="en-US"/>
              <a:t>値の変更を検知して</a:t>
            </a:r>
            <a:r>
              <a:rPr kumimoji="1" lang="en-US" altLang="ja-JP"/>
              <a:t>DOM</a:t>
            </a:r>
            <a:r>
              <a:rPr kumimoji="1" lang="ja-JP" altLang="en-US"/>
              <a:t>へ反映させている</a:t>
            </a:r>
            <a:endParaRPr kumimoji="1" lang="en-US" altLang="ja-JP"/>
          </a:p>
          <a:p>
            <a:pPr lvl="3"/>
            <a:r>
              <a:rPr lang="ja-JP" altLang="en-US"/>
              <a:t>（≒ 無駄な処理が少ない）</a:t>
            </a:r>
            <a:endParaRPr lang="en-US" altLang="ja-JP"/>
          </a:p>
          <a:p>
            <a:pPr lvl="3"/>
            <a:endParaRPr lang="en-US" altLang="ja-JP"/>
          </a:p>
          <a:p>
            <a:pPr lvl="3"/>
            <a:endParaRPr kumimoji="1" lang="en-US" altLang="ja-JP"/>
          </a:p>
          <a:p>
            <a:pPr marL="0" indent="0">
              <a:buNone/>
            </a:pPr>
            <a:r>
              <a:rPr lang="ja-JP" altLang="en-US" sz="2000"/>
              <a:t>詳しくは書きませんが、このように世の中には便利なツールが豊富にあります</a:t>
            </a:r>
            <a:endParaRPr kumimoji="1" lang="ja-JP" altLang="en-US"/>
          </a:p>
        </p:txBody>
      </p:sp>
      <p:sp>
        <p:nvSpPr>
          <p:cNvPr id="4" name="タイトル 3">
            <a:extLst>
              <a:ext uri="{FF2B5EF4-FFF2-40B4-BE49-F238E27FC236}">
                <a16:creationId xmlns:a16="http://schemas.microsoft.com/office/drawing/2014/main" id="{3023DD1C-DD0A-3D4A-B3AB-4F794A931501}"/>
              </a:ext>
            </a:extLst>
          </p:cNvPr>
          <p:cNvSpPr>
            <a:spLocks noGrp="1"/>
          </p:cNvSpPr>
          <p:nvPr>
            <p:ph type="title"/>
          </p:nvPr>
        </p:nvSpPr>
        <p:spPr/>
        <p:txBody>
          <a:bodyPr/>
          <a:lstStyle/>
          <a:p>
            <a:r>
              <a:rPr kumimoji="1" lang="ja-JP" altLang="en-US"/>
              <a:t>補足）</a:t>
            </a:r>
            <a:r>
              <a:rPr kumimoji="1" lang="en-US" altLang="ja-JP"/>
              <a:t>Svelte</a:t>
            </a:r>
            <a:endParaRPr kumimoji="1" lang="ja-JP" altLang="en-US"/>
          </a:p>
        </p:txBody>
      </p:sp>
      <p:sp>
        <p:nvSpPr>
          <p:cNvPr id="5" name="スライド番号プレースホルダー 4">
            <a:extLst>
              <a:ext uri="{FF2B5EF4-FFF2-40B4-BE49-F238E27FC236}">
                <a16:creationId xmlns:a16="http://schemas.microsoft.com/office/drawing/2014/main" id="{A1D85414-AE81-8142-AB07-24590C2A50A8}"/>
              </a:ext>
            </a:extLst>
          </p:cNvPr>
          <p:cNvSpPr>
            <a:spLocks noGrp="1"/>
          </p:cNvSpPr>
          <p:nvPr>
            <p:ph type="sldNum" sz="quarter" idx="15"/>
          </p:nvPr>
        </p:nvSpPr>
        <p:spPr/>
        <p:txBody>
          <a:bodyPr/>
          <a:lstStyle/>
          <a:p>
            <a:fld id="{D25A7422-5852-4FCB-8C25-D442DB577CD0}" type="slidenum">
              <a:rPr lang="ja-JP" altLang="en-US" smtClean="0"/>
              <a:pPr/>
              <a:t>61</a:t>
            </a:fld>
            <a:endParaRPr lang="ja-JP" altLang="en-US"/>
          </a:p>
        </p:txBody>
      </p:sp>
      <p:pic>
        <p:nvPicPr>
          <p:cNvPr id="7" name="図 6">
            <a:extLst>
              <a:ext uri="{FF2B5EF4-FFF2-40B4-BE49-F238E27FC236}">
                <a16:creationId xmlns:a16="http://schemas.microsoft.com/office/drawing/2014/main" id="{4605D702-303C-624A-90CF-E5972DE854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732" y="1205574"/>
            <a:ext cx="4179451" cy="3934515"/>
          </a:xfrm>
          <a:prstGeom prst="rect">
            <a:avLst/>
          </a:prstGeom>
          <a:ln>
            <a:solidFill>
              <a:schemeClr val="bg1">
                <a:lumMod val="75000"/>
                <a:lumOff val="25000"/>
              </a:schemeClr>
            </a:solidFill>
          </a:ln>
        </p:spPr>
      </p:pic>
    </p:spTree>
    <p:extLst>
      <p:ext uri="{BB962C8B-B14F-4D97-AF65-F5344CB8AC3E}">
        <p14:creationId xmlns:p14="http://schemas.microsoft.com/office/powerpoint/2010/main" val="4164377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032B53E4-35B2-3547-A694-B3EC63FADCD8}"/>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49" y="1314449"/>
            <a:ext cx="11496676" cy="5188454"/>
          </a:xfrm>
        </p:spPr>
        <p:txBody>
          <a:bodyPr>
            <a:normAutofit/>
          </a:bodyPr>
          <a:lstStyle/>
          <a:p>
            <a:r>
              <a:rPr lang="en-US" altLang="ja-JP" dirty="0"/>
              <a:t>JavaScript</a:t>
            </a:r>
            <a:r>
              <a:rPr lang="ja-JP" altLang="en-US" dirty="0"/>
              <a:t>で良く行われる定型的な処理を書きやすくしてくれる</a:t>
            </a:r>
            <a:endParaRPr lang="en-US" altLang="ja-JP" dirty="0"/>
          </a:p>
          <a:p>
            <a:pPr lvl="1"/>
            <a:r>
              <a:rPr lang="ja-JP" altLang="en-US" dirty="0"/>
              <a:t>オープンソースのフレームワーク</a:t>
            </a:r>
            <a:endParaRPr lang="en-US" altLang="ja-JP" dirty="0"/>
          </a:p>
          <a:p>
            <a:pPr lvl="1"/>
            <a:r>
              <a:rPr lang="en-US" altLang="ja-JP" dirty="0"/>
              <a:t>DOM</a:t>
            </a:r>
            <a:r>
              <a:rPr lang="ja-JP" altLang="en-US" dirty="0"/>
              <a:t>操作や、</a:t>
            </a:r>
            <a:r>
              <a:rPr lang="en-US" altLang="ja-JP" dirty="0"/>
              <a:t>Ajax</a:t>
            </a:r>
            <a:r>
              <a:rPr lang="ja-JP" altLang="en-US" dirty="0"/>
              <a:t>（後述）に秀でており良く使われている    </a:t>
            </a:r>
            <a:endParaRPr lang="en-US" altLang="ja-JP" dirty="0"/>
          </a:p>
          <a:p>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dirty="0"/>
              <a:t>補足）</a:t>
            </a:r>
            <a:r>
              <a:rPr lang="en-US" altLang="ja-JP" dirty="0"/>
              <a:t>jQuery</a:t>
            </a:r>
            <a:endParaRPr lang="ja-JP" altLang="en-US" dirty="0"/>
          </a:p>
        </p:txBody>
      </p:sp>
      <p:sp>
        <p:nvSpPr>
          <p:cNvPr id="17" name="スライド番号プレースホルダー 16">
            <a:extLst>
              <a:ext uri="{FF2B5EF4-FFF2-40B4-BE49-F238E27FC236}">
                <a16:creationId xmlns:a16="http://schemas.microsoft.com/office/drawing/2014/main" id="{DA4C7124-943E-5B45-B20D-CEBC8221F9D1}"/>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62</a:t>
            </a:fld>
            <a:endParaRPr lang="ja-JP" altLang="en-US"/>
          </a:p>
        </p:txBody>
      </p:sp>
      <p:sp>
        <p:nvSpPr>
          <p:cNvPr id="7" name="正方形/長方形 6">
            <a:extLst>
              <a:ext uri="{FF2B5EF4-FFF2-40B4-BE49-F238E27FC236}">
                <a16:creationId xmlns:a16="http://schemas.microsoft.com/office/drawing/2014/main" id="{2472063B-8091-944D-B331-DB227E28C3C4}"/>
              </a:ext>
            </a:extLst>
          </p:cNvPr>
          <p:cNvSpPr/>
          <p:nvPr/>
        </p:nvSpPr>
        <p:spPr>
          <a:xfrm>
            <a:off x="6361769" y="3475499"/>
            <a:ext cx="5830231" cy="2970044"/>
          </a:xfrm>
          <a:prstGeom prst="rect">
            <a:avLst/>
          </a:prstGeom>
          <a:solidFill>
            <a:schemeClr val="bg1">
              <a:lumMod val="75000"/>
              <a:lumOff val="25000"/>
            </a:schemeClr>
          </a:solidFill>
        </p:spPr>
        <p:txBody>
          <a:bodyPr wrap="square">
            <a:spAutoFit/>
          </a:bodyPr>
          <a:lstStyle/>
          <a:p>
            <a:r>
              <a:rPr lang="en" altLang="ja-JP" sz="1100" dirty="0">
                <a:solidFill>
                  <a:srgbClr val="569CD6"/>
                </a:solidFill>
                <a:latin typeface="Consolas" panose="020B0609020204030204" pitchFamily="49" charset="0"/>
                <a:cs typeface="Consolas" panose="020B0609020204030204" pitchFamily="49" charset="0"/>
              </a:rPr>
              <a:t>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myIndexButton</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DCDCAA"/>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'&lt;button&gt;&lt;/button&gt;'</a:t>
            </a:r>
            <a:r>
              <a:rPr lang="en" altLang="ja-JP" sz="1100" dirty="0">
                <a:solidFill>
                  <a:srgbClr val="D4D4D4"/>
                </a:solidFill>
                <a:latin typeface="Consolas" panose="020B0609020204030204" pitchFamily="49" charset="0"/>
                <a:cs typeface="Consolas" panose="020B0609020204030204" pitchFamily="49" charset="0"/>
              </a:rPr>
              <a:t>, {</a:t>
            </a:r>
          </a:p>
          <a:p>
            <a:r>
              <a:rPr lang="ja-JP" altLang="en-US" sz="1100">
                <a:solidFill>
                  <a:srgbClr val="9CDCFE"/>
                </a:solidFill>
                <a:latin typeface="Consolas" panose="020B0609020204030204" pitchFamily="49" charset="0"/>
                <a:cs typeface="Consolas" panose="020B0609020204030204" pitchFamily="49" charset="0"/>
              </a:rPr>
              <a:t>  </a:t>
            </a:r>
            <a:r>
              <a:rPr lang="en" altLang="ja-JP" sz="1100" dirty="0">
                <a:solidFill>
                  <a:srgbClr val="9CDCFE"/>
                </a:solidFill>
                <a:latin typeface="Consolas" panose="020B0609020204030204" pitchFamily="49" charset="0"/>
                <a:cs typeface="Consolas" panose="020B0609020204030204" pitchFamily="49" charset="0"/>
              </a:rPr>
              <a:t>id:</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'my_index_button'</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9CDCFE"/>
                </a:solidFill>
                <a:latin typeface="Consolas" panose="020B0609020204030204" pitchFamily="49" charset="0"/>
                <a:cs typeface="Consolas" panose="020B0609020204030204" pitchFamily="49" charset="0"/>
              </a:rPr>
              <a:t>  </a:t>
            </a:r>
            <a:r>
              <a:rPr lang="en" altLang="ja-JP" sz="1100" dirty="0">
                <a:solidFill>
                  <a:srgbClr val="9CDCFE"/>
                </a:solidFill>
                <a:latin typeface="Consolas" panose="020B0609020204030204" pitchFamily="49" charset="0"/>
                <a:cs typeface="Consolas" panose="020B0609020204030204" pitchFamily="49" charset="0"/>
              </a:rPr>
              <a:t>text: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a:t>
            </a:r>
            <a:r>
              <a:rPr lang="ja-JP" altLang="en-US" sz="1100">
                <a:solidFill>
                  <a:srgbClr val="CE9178"/>
                </a:solidFill>
                <a:latin typeface="Consolas" panose="020B0609020204030204" pitchFamily="49" charset="0"/>
                <a:cs typeface="Consolas" panose="020B0609020204030204" pitchFamily="49" charset="0"/>
              </a:rPr>
              <a:t>一覧のボタン</a:t>
            </a:r>
            <a:r>
              <a:rPr lang="en-US" altLang="ja-JP" sz="1100" dirty="0">
                <a:solidFill>
                  <a:srgbClr val="CE9178"/>
                </a:solidFill>
                <a:latin typeface="Consolas" panose="020B0609020204030204" pitchFamily="49" charset="0"/>
                <a:cs typeface="Consolas" panose="020B0609020204030204" pitchFamily="49" charset="0"/>
              </a:rPr>
              <a:t>'</a:t>
            </a:r>
            <a:endParaRPr lang="ja-JP" altLang="en-US" sz="1100">
              <a:solidFill>
                <a:srgbClr val="D4D4D4"/>
              </a:solidFill>
              <a:latin typeface="Consolas" panose="020B0609020204030204" pitchFamily="49" charset="0"/>
              <a:cs typeface="Consolas" panose="020B0609020204030204" pitchFamily="49" charset="0"/>
            </a:endParaRPr>
          </a:p>
          <a:p>
            <a:r>
              <a:rPr lang="en-US"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on</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'click'</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569CD6"/>
                </a:solidFill>
                <a:latin typeface="Consolas" panose="020B0609020204030204" pitchFamily="49" charset="0"/>
                <a:cs typeface="Consolas" panose="020B0609020204030204" pitchFamily="49" charset="0"/>
              </a:rPr>
              <a:t>function</a:t>
            </a:r>
            <a:r>
              <a:rPr lang="en" altLang="ja-JP" sz="1100" dirty="0">
                <a:solidFill>
                  <a:srgbClr val="D4D4D4"/>
                </a:solidFill>
                <a:latin typeface="Consolas" panose="020B0609020204030204" pitchFamily="49" charset="0"/>
                <a:cs typeface="Consolas" panose="020B0609020204030204" pitchFamily="49" charset="0"/>
              </a:rPr>
              <a:t>() {</a:t>
            </a:r>
          </a:p>
          <a:p>
            <a:r>
              <a:rPr lang="ja-JP" altLang="en-US" sz="1100">
                <a:solidFill>
                  <a:srgbClr val="569CD6"/>
                </a:solidFill>
                <a:latin typeface="Consolas" panose="020B0609020204030204" pitchFamily="49" charset="0"/>
                <a:cs typeface="Consolas" panose="020B0609020204030204" pitchFamily="49" charset="0"/>
              </a:rPr>
              <a:t>  </a:t>
            </a:r>
            <a:r>
              <a:rPr lang="en" altLang="ja-JP" sz="1100" dirty="0">
                <a:solidFill>
                  <a:srgbClr val="569CD6"/>
                </a:solidFill>
                <a:latin typeface="Consolas" panose="020B0609020204030204" pitchFamily="49" charset="0"/>
                <a:cs typeface="Consolas" panose="020B0609020204030204" pitchFamily="49" charset="0"/>
              </a:rPr>
              <a:t>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myHeaderSpace</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9CDCFE"/>
                </a:solidFill>
                <a:latin typeface="Consolas" panose="020B0609020204030204" pitchFamily="49" charset="0"/>
                <a:cs typeface="Consolas" panose="020B0609020204030204" pitchFamily="49" charset="0"/>
              </a:rPr>
              <a:t>kintone</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app</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getHeaderSpaceElement</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F1C40F"/>
                </a:solidFill>
                <a:latin typeface="Consolas" panose="020B0609020204030204" pitchFamily="49" charset="0"/>
                <a:cs typeface="Consolas" panose="020B0609020204030204" pitchFamily="49" charset="0"/>
              </a:rPr>
              <a:t>  </a:t>
            </a:r>
            <a:r>
              <a:rPr lang="en" altLang="ja-JP" sz="1100" dirty="0">
                <a:solidFill>
                  <a:srgbClr val="F1C40F"/>
                </a:solidFill>
                <a:latin typeface="Consolas" panose="020B0609020204030204" pitchFamily="49" charset="0"/>
                <a:cs typeface="Consolas" panose="020B0609020204030204" pitchFamily="49" charset="0"/>
              </a:rPr>
              <a:t>// </a:t>
            </a:r>
            <a:r>
              <a:rPr lang="ja-JP" altLang="en-US" sz="1100">
                <a:solidFill>
                  <a:srgbClr val="F1C40F"/>
                </a:solidFill>
                <a:latin typeface="Consolas" panose="020B0609020204030204" pitchFamily="49" charset="0"/>
                <a:cs typeface="Consolas" panose="020B0609020204030204" pitchFamily="49" charset="0"/>
              </a:rPr>
              <a:t>文字列要素</a:t>
            </a:r>
            <a:endParaRPr lang="ja-JP" altLang="en-US" sz="1100">
              <a:solidFill>
                <a:srgbClr val="D4D4D4"/>
              </a:solidFill>
              <a:latin typeface="Consolas" panose="020B0609020204030204" pitchFamily="49" charset="0"/>
              <a:cs typeface="Consolas" panose="020B0609020204030204" pitchFamily="49" charset="0"/>
            </a:endParaRPr>
          </a:p>
          <a:p>
            <a:r>
              <a:rPr lang="ja-JP" altLang="en-US" sz="1100">
                <a:solidFill>
                  <a:srgbClr val="569CD6"/>
                </a:solidFill>
                <a:latin typeface="Consolas" panose="020B0609020204030204" pitchFamily="49" charset="0"/>
                <a:cs typeface="Consolas" panose="020B0609020204030204" pitchFamily="49" charset="0"/>
              </a:rPr>
              <a:t>  </a:t>
            </a:r>
            <a:r>
              <a:rPr lang="en" altLang="ja-JP" sz="1100" dirty="0">
                <a:solidFill>
                  <a:srgbClr val="569CD6"/>
                </a:solidFill>
                <a:latin typeface="Consolas" panose="020B0609020204030204" pitchFamily="49" charset="0"/>
                <a:cs typeface="Consolas" panose="020B0609020204030204" pitchFamily="49" charset="0"/>
              </a:rPr>
              <a:t>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myListHeaderDiv</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DCDCAA"/>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'&lt;div&gt;&lt;/div&gt;'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text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a:t>
            </a:r>
            <a:r>
              <a:rPr lang="ja-JP" altLang="en-US" sz="1100">
                <a:solidFill>
                  <a:srgbClr val="CE9178"/>
                </a:solidFill>
                <a:latin typeface="Consolas" panose="020B0609020204030204" pitchFamily="49" charset="0"/>
                <a:cs typeface="Consolas" panose="020B0609020204030204" pitchFamily="49" charset="0"/>
              </a:rPr>
              <a:t>押されたよ！</a:t>
            </a:r>
            <a:r>
              <a:rPr lang="en-US" altLang="ja-JP" sz="1100" dirty="0">
                <a:solidFill>
                  <a:srgbClr val="CE9178"/>
                </a:solidFill>
                <a:latin typeface="Consolas" panose="020B0609020204030204" pitchFamily="49" charset="0"/>
                <a:cs typeface="Consolas" panose="020B0609020204030204" pitchFamily="49" charset="0"/>
              </a:rPr>
              <a:t>'</a:t>
            </a:r>
            <a:r>
              <a:rPr lang="en-US" altLang="ja-JP" sz="1100" dirty="0">
                <a:solidFill>
                  <a:srgbClr val="D4D4D4"/>
                </a:solidFill>
                <a:latin typeface="Consolas" panose="020B0609020204030204" pitchFamily="49" charset="0"/>
                <a:cs typeface="Consolas" panose="020B0609020204030204" pitchFamily="49" charset="0"/>
              </a:rPr>
              <a:t>).</a:t>
            </a:r>
            <a:r>
              <a:rPr lang="en" altLang="ja-JP" sz="1100" dirty="0" err="1">
                <a:solidFill>
                  <a:srgbClr val="DCDCAA"/>
                </a:solidFill>
                <a:latin typeface="Consolas" panose="020B0609020204030204" pitchFamily="49" charset="0"/>
                <a:cs typeface="Consolas" panose="020B0609020204030204" pitchFamily="49" charset="0"/>
              </a:rPr>
              <a:t>css</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'width'</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'100%'</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'height'</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'35px'</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err="1">
                <a:solidFill>
                  <a:srgbClr val="CE9178"/>
                </a:solidFill>
                <a:latin typeface="Consolas" panose="020B0609020204030204" pitchFamily="49" charset="0"/>
                <a:cs typeface="Consolas" panose="020B0609020204030204" pitchFamily="49" charset="0"/>
              </a:rPr>
              <a:t>textAlign</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'center'</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err="1">
                <a:solidFill>
                  <a:srgbClr val="CE9178"/>
                </a:solidFill>
                <a:latin typeface="Consolas" panose="020B0609020204030204" pitchFamily="49" charset="0"/>
                <a:cs typeface="Consolas" panose="020B0609020204030204" pitchFamily="49" charset="0"/>
              </a:rPr>
              <a:t>fontSize</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'30px'</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err="1">
                <a:solidFill>
                  <a:srgbClr val="CE9178"/>
                </a:solidFill>
                <a:latin typeface="Consolas" panose="020B0609020204030204" pitchFamily="49" charset="0"/>
                <a:cs typeface="Consolas" panose="020B0609020204030204" pitchFamily="49" charset="0"/>
              </a:rPr>
              <a:t>fontWeight</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'bold'</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CE9178"/>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err="1">
                <a:solidFill>
                  <a:srgbClr val="CE9178"/>
                </a:solidFill>
                <a:latin typeface="Consolas" panose="020B0609020204030204" pitchFamily="49" charset="0"/>
                <a:cs typeface="Consolas" panose="020B0609020204030204" pitchFamily="49" charset="0"/>
              </a:rPr>
              <a:t>backgroundColor</a:t>
            </a:r>
            <a:r>
              <a:rPr lang="en" altLang="ja-JP" sz="1100" dirty="0">
                <a:solidFill>
                  <a:srgbClr val="CE9178"/>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CE9178"/>
                </a:solidFill>
                <a:latin typeface="Consolas" panose="020B0609020204030204" pitchFamily="49" charset="0"/>
                <a:cs typeface="Consolas" panose="020B0609020204030204" pitchFamily="49" charset="0"/>
              </a:rPr>
              <a:t>'#ffd78c'</a:t>
            </a:r>
            <a:endParaRPr lang="en" altLang="ja-JP" sz="1100" dirty="0">
              <a:solidFill>
                <a:srgbClr val="D4D4D4"/>
              </a:solidFill>
              <a:latin typeface="Consolas" panose="020B0609020204030204" pitchFamily="49" charset="0"/>
              <a:cs typeface="Consolas" panose="020B0609020204030204" pitchFamily="49" charset="0"/>
            </a:endParaRPr>
          </a:p>
          <a:p>
            <a:r>
              <a:rPr lang="ja-JP" altLang="en-US" sz="1100">
                <a:solidFill>
                  <a:srgbClr val="D4D4D4"/>
                </a:solidFill>
                <a:latin typeface="Consolas" panose="020B0609020204030204" pitchFamily="49" charset="0"/>
                <a:cs typeface="Consolas" panose="020B0609020204030204" pitchFamily="49" charset="0"/>
              </a:rPr>
              <a:t>  </a:t>
            </a:r>
            <a:r>
              <a:rPr lang="en" altLang="ja-JP" sz="1100" dirty="0">
                <a:solidFill>
                  <a:srgbClr val="D4D4D4"/>
                </a:solidFill>
                <a:latin typeface="Consolas" panose="020B0609020204030204" pitchFamily="49" charset="0"/>
                <a:cs typeface="Consolas" panose="020B0609020204030204" pitchFamily="49" charset="0"/>
              </a:rPr>
              <a:t>});</a:t>
            </a:r>
          </a:p>
          <a:p>
            <a:r>
              <a:rPr lang="ja-JP" altLang="en-US" sz="1100">
                <a:solidFill>
                  <a:srgbClr val="F1C40F"/>
                </a:solidFill>
                <a:latin typeface="Consolas" panose="020B0609020204030204" pitchFamily="49" charset="0"/>
                <a:cs typeface="Consolas" panose="020B0609020204030204" pitchFamily="49" charset="0"/>
              </a:rPr>
              <a:t>  </a:t>
            </a:r>
            <a:r>
              <a:rPr lang="en" altLang="ja-JP" sz="1100" dirty="0">
                <a:solidFill>
                  <a:srgbClr val="F1C40F"/>
                </a:solidFill>
                <a:latin typeface="Consolas" panose="020B0609020204030204" pitchFamily="49" charset="0"/>
                <a:cs typeface="Consolas" panose="020B0609020204030204" pitchFamily="49" charset="0"/>
              </a:rPr>
              <a:t>// </a:t>
            </a:r>
            <a:r>
              <a:rPr lang="ja-JP" altLang="en-US" sz="1100">
                <a:solidFill>
                  <a:srgbClr val="F1C40F"/>
                </a:solidFill>
                <a:latin typeface="Consolas" panose="020B0609020204030204" pitchFamily="49" charset="0"/>
                <a:cs typeface="Consolas" panose="020B0609020204030204" pitchFamily="49" charset="0"/>
              </a:rPr>
              <a:t>メニューしたが</a:t>
            </a:r>
            <a:r>
              <a:rPr lang="en" altLang="ja-JP" sz="1100" dirty="0">
                <a:solidFill>
                  <a:srgbClr val="F1C40F"/>
                </a:solidFill>
                <a:latin typeface="Consolas" panose="020B0609020204030204" pitchFamily="49" charset="0"/>
                <a:cs typeface="Consolas" panose="020B0609020204030204" pitchFamily="49" charset="0"/>
              </a:rPr>
              <a:t>w</a:t>
            </a:r>
            <a:r>
              <a:rPr lang="ja-JP" altLang="en-US" sz="1100">
                <a:solidFill>
                  <a:srgbClr val="F1C40F"/>
                </a:solidFill>
                <a:latin typeface="Consolas" panose="020B0609020204030204" pitchFamily="49" charset="0"/>
                <a:cs typeface="Consolas" panose="020B0609020204030204" pitchFamily="49" charset="0"/>
              </a:rPr>
              <a:t>あの空白部分に文字列を表示</a:t>
            </a:r>
            <a:endParaRPr lang="ja-JP" altLang="en-US" sz="1100">
              <a:solidFill>
                <a:srgbClr val="D4D4D4"/>
              </a:solidFill>
              <a:latin typeface="Consolas" panose="020B0609020204030204" pitchFamily="49" charset="0"/>
              <a:cs typeface="Consolas" panose="020B0609020204030204" pitchFamily="49" charset="0"/>
            </a:endParaRPr>
          </a:p>
          <a:p>
            <a:r>
              <a:rPr lang="ja-JP" altLang="en-US" sz="1100">
                <a:solidFill>
                  <a:srgbClr val="DCDCAA"/>
                </a:solidFill>
                <a:latin typeface="Consolas" panose="020B0609020204030204" pitchFamily="49" charset="0"/>
                <a:cs typeface="Consolas" panose="020B0609020204030204" pitchFamily="49" charset="0"/>
              </a:rPr>
              <a:t>  </a:t>
            </a:r>
            <a:r>
              <a:rPr lang="en-US" altLang="ja-JP" sz="1100" dirty="0">
                <a:solidFill>
                  <a:srgbClr val="DCDCAA"/>
                </a:solidFill>
                <a:latin typeface="Consolas" panose="020B0609020204030204" pitchFamily="49" charset="0"/>
                <a:cs typeface="Consolas" panose="020B0609020204030204" pitchFamily="49" charset="0"/>
              </a:rPr>
              <a:t>$</a:t>
            </a:r>
            <a:r>
              <a:rPr lang="en-US"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4FC1FF"/>
                </a:solidFill>
                <a:latin typeface="Consolas" panose="020B0609020204030204" pitchFamily="49" charset="0"/>
                <a:cs typeface="Consolas" panose="020B0609020204030204" pitchFamily="49" charset="0"/>
              </a:rPr>
              <a:t>myHeaderSpace</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append</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4FC1FF"/>
                </a:solidFill>
                <a:latin typeface="Consolas" panose="020B0609020204030204" pitchFamily="49" charset="0"/>
                <a:cs typeface="Consolas" panose="020B0609020204030204" pitchFamily="49" charset="0"/>
              </a:rPr>
              <a:t>myListHeaderDiv</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D4D4D4"/>
                </a:solidFill>
                <a:latin typeface="Consolas" panose="020B0609020204030204" pitchFamily="49" charset="0"/>
                <a:cs typeface="Consolas" panose="020B0609020204030204" pitchFamily="49" charset="0"/>
              </a:rPr>
              <a:t>});</a:t>
            </a:r>
            <a:endParaRPr lang="en" altLang="ja-JP" sz="1100" b="0" dirty="0">
              <a:solidFill>
                <a:srgbClr val="D4D4D4"/>
              </a:solidFill>
              <a:effectLst/>
              <a:latin typeface="Consolas" panose="020B0609020204030204" pitchFamily="49" charset="0"/>
              <a:cs typeface="Consolas" panose="020B0609020204030204" pitchFamily="49" charset="0"/>
            </a:endParaRPr>
          </a:p>
        </p:txBody>
      </p:sp>
      <p:sp>
        <p:nvSpPr>
          <p:cNvPr id="6" name="正方形/長方形 5">
            <a:extLst>
              <a:ext uri="{FF2B5EF4-FFF2-40B4-BE49-F238E27FC236}">
                <a16:creationId xmlns:a16="http://schemas.microsoft.com/office/drawing/2014/main" id="{737B222E-0BBD-E848-993F-5A7D71B1434F}"/>
              </a:ext>
            </a:extLst>
          </p:cNvPr>
          <p:cNvSpPr/>
          <p:nvPr/>
        </p:nvSpPr>
        <p:spPr>
          <a:xfrm>
            <a:off x="1075300" y="3475499"/>
            <a:ext cx="4785173" cy="3139321"/>
          </a:xfrm>
          <a:prstGeom prst="rect">
            <a:avLst/>
          </a:prstGeom>
          <a:solidFill>
            <a:schemeClr val="bg1">
              <a:lumMod val="75000"/>
              <a:lumOff val="25000"/>
            </a:schemeClr>
          </a:solidFill>
        </p:spPr>
        <p:txBody>
          <a:bodyPr wrap="square">
            <a:spAutoFit/>
          </a:bodyPr>
          <a:lstStyle/>
          <a:p>
            <a:r>
              <a:rPr lang="en" altLang="ja-JP" sz="1100" dirty="0">
                <a:solidFill>
                  <a:srgbClr val="569CD6"/>
                </a:solidFill>
                <a:latin typeface="Consolas" panose="020B0609020204030204" pitchFamily="49" charset="0"/>
                <a:cs typeface="Consolas" panose="020B0609020204030204" pitchFamily="49" charset="0"/>
              </a:rPr>
              <a:t>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myIndexButton</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9CDCFE"/>
                </a:solidFill>
                <a:latin typeface="Consolas" panose="020B0609020204030204" pitchFamily="49" charset="0"/>
                <a:cs typeface="Consolas" panose="020B0609020204030204" pitchFamily="49" charset="0"/>
              </a:rPr>
              <a:t>document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createElement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'button'</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myIndexButton</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id</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'my_index_button'</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myIndexButton</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textContent</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a:t>
            </a:r>
            <a:r>
              <a:rPr lang="ja-JP" altLang="en-US" sz="1100">
                <a:solidFill>
                  <a:srgbClr val="CE9178"/>
                </a:solidFill>
                <a:latin typeface="Consolas" panose="020B0609020204030204" pitchFamily="49" charset="0"/>
                <a:cs typeface="Consolas" panose="020B0609020204030204" pitchFamily="49" charset="0"/>
              </a:rPr>
              <a:t>一覧のボタン</a:t>
            </a:r>
            <a:r>
              <a:rPr lang="en-US" altLang="ja-JP" sz="1100" dirty="0">
                <a:solidFill>
                  <a:srgbClr val="CE9178"/>
                </a:solidFill>
                <a:latin typeface="Consolas" panose="020B0609020204030204" pitchFamily="49" charset="0"/>
                <a:cs typeface="Consolas" panose="020B0609020204030204" pitchFamily="49" charset="0"/>
              </a:rPr>
              <a:t>'</a:t>
            </a:r>
            <a:r>
              <a:rPr lang="en-US" altLang="ja-JP" sz="1100" dirty="0">
                <a:solidFill>
                  <a:srgbClr val="D4D4D4"/>
                </a:solidFill>
                <a:latin typeface="Consolas" panose="020B0609020204030204" pitchFamily="49" charset="0"/>
                <a:cs typeface="Consolas" panose="020B0609020204030204" pitchFamily="49" charset="0"/>
              </a:rPr>
              <a:t>;</a:t>
            </a:r>
          </a:p>
          <a:p>
            <a:br>
              <a:rPr lang="en-US" altLang="ja-JP" sz="1100" dirty="0">
                <a:solidFill>
                  <a:srgbClr val="D4D4D4"/>
                </a:solidFill>
                <a:latin typeface="Consolas" panose="020B0609020204030204" pitchFamily="49" charset="0"/>
                <a:cs typeface="Consolas" panose="020B0609020204030204" pitchFamily="49" charset="0"/>
              </a:rPr>
            </a:br>
            <a:r>
              <a:rPr lang="en" altLang="ja-JP" sz="1100" dirty="0">
                <a:solidFill>
                  <a:srgbClr val="4FC1FF"/>
                </a:solidFill>
                <a:latin typeface="Consolas" panose="020B0609020204030204" pitchFamily="49" charset="0"/>
                <a:cs typeface="Consolas" panose="020B0609020204030204" pitchFamily="49" charset="0"/>
              </a:rPr>
              <a:t>myIndexButton</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onclick</a:t>
            </a:r>
            <a:r>
              <a:rPr lang="en" altLang="ja-JP" sz="1100" dirty="0">
                <a:solidFill>
                  <a:srgbClr val="D4D4D4"/>
                </a:solidFill>
                <a:latin typeface="Consolas" panose="020B0609020204030204" pitchFamily="49" charset="0"/>
                <a:cs typeface="Consolas" panose="020B0609020204030204" pitchFamily="49" charset="0"/>
              </a:rPr>
              <a:t> = () =&gt; {</a:t>
            </a:r>
          </a:p>
          <a:p>
            <a:r>
              <a:rPr lang="en" altLang="ja-JP" sz="1100" dirty="0">
                <a:solidFill>
                  <a:srgbClr val="569CD6"/>
                </a:solidFill>
                <a:latin typeface="Consolas" panose="020B0609020204030204" pitchFamily="49" charset="0"/>
                <a:cs typeface="Consolas" panose="020B0609020204030204" pitchFamily="49" charset="0"/>
              </a:rPr>
              <a:t>  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myHeaderSpace</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9CDCFE"/>
                </a:solidFill>
                <a:latin typeface="Consolas" panose="020B0609020204030204" pitchFamily="49" charset="0"/>
                <a:cs typeface="Consolas" panose="020B0609020204030204" pitchFamily="49" charset="0"/>
              </a:rPr>
              <a:t>kintone</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9CDCFE"/>
                </a:solidFill>
                <a:latin typeface="Consolas" panose="020B0609020204030204" pitchFamily="49" charset="0"/>
                <a:cs typeface="Consolas" panose="020B0609020204030204" pitchFamily="49" charset="0"/>
              </a:rPr>
              <a:t>app</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getHeaderSpaceElement</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F1C40F"/>
                </a:solidFill>
                <a:latin typeface="Consolas" panose="020B0609020204030204" pitchFamily="49" charset="0"/>
                <a:cs typeface="Consolas" panose="020B0609020204030204" pitchFamily="49" charset="0"/>
              </a:rPr>
              <a:t>  // </a:t>
            </a:r>
            <a:r>
              <a:rPr lang="ja-JP" altLang="en-US" sz="1100">
                <a:solidFill>
                  <a:srgbClr val="F1C40F"/>
                </a:solidFill>
                <a:latin typeface="Consolas" panose="020B0609020204030204" pitchFamily="49" charset="0"/>
                <a:cs typeface="Consolas" panose="020B0609020204030204" pitchFamily="49" charset="0"/>
              </a:rPr>
              <a:t>文字列要素</a:t>
            </a:r>
            <a:endParaRPr lang="ja-JP" altLang="en-US" sz="1100">
              <a:solidFill>
                <a:srgbClr val="D4D4D4"/>
              </a:solidFill>
              <a:latin typeface="Consolas" panose="020B0609020204030204" pitchFamily="49" charset="0"/>
              <a:cs typeface="Consolas" panose="020B0609020204030204" pitchFamily="49" charset="0"/>
            </a:endParaRPr>
          </a:p>
          <a:p>
            <a:r>
              <a:rPr lang="en" altLang="ja-JP" sz="1100" dirty="0">
                <a:solidFill>
                  <a:srgbClr val="569CD6"/>
                </a:solidFill>
                <a:latin typeface="Consolas" panose="020B0609020204030204" pitchFamily="49" charset="0"/>
                <a:cs typeface="Consolas" panose="020B0609020204030204" pitchFamily="49" charset="0"/>
              </a:rPr>
              <a:t>  const</a:t>
            </a:r>
            <a:r>
              <a:rPr lang="en" altLang="ja-JP" sz="1100" dirty="0">
                <a:solidFill>
                  <a:srgbClr val="D4D4D4"/>
                </a:solidFill>
                <a:latin typeface="Consolas" panose="020B0609020204030204" pitchFamily="49" charset="0"/>
                <a:cs typeface="Consolas" panose="020B0609020204030204" pitchFamily="49" charset="0"/>
              </a:rPr>
              <a:t> </a:t>
            </a:r>
            <a:r>
              <a:rPr lang="en" altLang="ja-JP" sz="1100" dirty="0">
                <a:solidFill>
                  <a:srgbClr val="4FC1FF"/>
                </a:solidFill>
                <a:latin typeface="Consolas" panose="020B0609020204030204" pitchFamily="49" charset="0"/>
                <a:cs typeface="Consolas" panose="020B0609020204030204" pitchFamily="49" charset="0"/>
              </a:rPr>
              <a:t>myListHeaderDiv</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9CDCFE"/>
                </a:solidFill>
                <a:latin typeface="Consolas" panose="020B0609020204030204" pitchFamily="49" charset="0"/>
                <a:cs typeface="Consolas" panose="020B0609020204030204" pitchFamily="49" charset="0"/>
              </a:rPr>
              <a:t>document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createElement</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CE9178"/>
                </a:solidFill>
                <a:latin typeface="Consolas" panose="020B0609020204030204" pitchFamily="49" charset="0"/>
                <a:cs typeface="Consolas" panose="020B0609020204030204" pitchFamily="49" charset="0"/>
              </a:rPr>
              <a:t>'div'</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width</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'100%'</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height</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'35px'</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textAlign</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'center'</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fontSize</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'30px'</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fontWeight</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'bold'</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backgroundColor</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'#ffd78c'</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4FC1FF"/>
                </a:solidFill>
                <a:latin typeface="Consolas" panose="020B0609020204030204" pitchFamily="49" charset="0"/>
                <a:cs typeface="Consolas" panose="020B0609020204030204" pitchFamily="49" charset="0"/>
              </a:rPr>
              <a:t>  </a:t>
            </a:r>
            <a:r>
              <a:rPr lang="en" altLang="ja-JP" sz="1100" dirty="0" err="1">
                <a:solidFill>
                  <a:srgbClr val="4FC1FF"/>
                </a:solidFill>
                <a:latin typeface="Consolas" panose="020B0609020204030204" pitchFamily="49" charset="0"/>
                <a:cs typeface="Consolas" panose="020B0609020204030204" pitchFamily="49" charset="0"/>
              </a:rPr>
              <a:t>myListHeaderDiv</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4FC1FF"/>
                </a:solidFill>
                <a:latin typeface="Consolas" panose="020B0609020204030204" pitchFamily="49" charset="0"/>
                <a:cs typeface="Consolas" panose="020B0609020204030204" pitchFamily="49" charset="0"/>
              </a:rPr>
              <a:t>style</a:t>
            </a:r>
            <a:r>
              <a:rPr lang="en" altLang="ja-JP" sz="1100" dirty="0" err="1">
                <a:solidFill>
                  <a:srgbClr val="D4D4D4"/>
                </a:solidFill>
                <a:latin typeface="Consolas" panose="020B0609020204030204" pitchFamily="49" charset="0"/>
                <a:cs typeface="Consolas" panose="020B0609020204030204" pitchFamily="49" charset="0"/>
              </a:rPr>
              <a:t>.</a:t>
            </a:r>
            <a:r>
              <a:rPr lang="en" altLang="ja-JP" sz="1100" dirty="0" err="1">
                <a:solidFill>
                  <a:srgbClr val="9CDCFE"/>
                </a:solidFill>
                <a:latin typeface="Consolas" panose="020B0609020204030204" pitchFamily="49" charset="0"/>
                <a:cs typeface="Consolas" panose="020B0609020204030204" pitchFamily="49" charset="0"/>
              </a:rPr>
              <a:t>textContent</a:t>
            </a:r>
            <a:r>
              <a:rPr lang="en" altLang="ja-JP" sz="1100" dirty="0">
                <a:solidFill>
                  <a:srgbClr val="D4D4D4"/>
                </a:solidFill>
                <a:latin typeface="Consolas" panose="020B0609020204030204" pitchFamily="49" charset="0"/>
                <a:cs typeface="Consolas" panose="020B0609020204030204" pitchFamily="49" charset="0"/>
              </a:rPr>
              <a:t> = </a:t>
            </a:r>
            <a:r>
              <a:rPr lang="en" altLang="ja-JP" sz="1100" dirty="0">
                <a:solidFill>
                  <a:srgbClr val="CE9178"/>
                </a:solidFill>
                <a:latin typeface="Consolas" panose="020B0609020204030204" pitchFamily="49" charset="0"/>
                <a:cs typeface="Consolas" panose="020B0609020204030204" pitchFamily="49" charset="0"/>
              </a:rPr>
              <a:t>'</a:t>
            </a:r>
            <a:r>
              <a:rPr lang="ja-JP" altLang="en-US" sz="1100">
                <a:solidFill>
                  <a:srgbClr val="CE9178"/>
                </a:solidFill>
                <a:latin typeface="Consolas" panose="020B0609020204030204" pitchFamily="49" charset="0"/>
                <a:cs typeface="Consolas" panose="020B0609020204030204" pitchFamily="49" charset="0"/>
              </a:rPr>
              <a:t>押されたよ！</a:t>
            </a:r>
            <a:r>
              <a:rPr lang="en-US" altLang="ja-JP" sz="1100" dirty="0">
                <a:solidFill>
                  <a:srgbClr val="CE9178"/>
                </a:solidFill>
                <a:latin typeface="Consolas" panose="020B0609020204030204" pitchFamily="49" charset="0"/>
                <a:cs typeface="Consolas" panose="020B0609020204030204" pitchFamily="49" charset="0"/>
              </a:rPr>
              <a:t>'</a:t>
            </a:r>
            <a:r>
              <a:rPr lang="en-US" altLang="ja-JP" sz="1100" dirty="0">
                <a:solidFill>
                  <a:srgbClr val="D4D4D4"/>
                </a:solidFill>
                <a:latin typeface="Consolas" panose="020B0609020204030204" pitchFamily="49" charset="0"/>
                <a:cs typeface="Consolas" panose="020B0609020204030204" pitchFamily="49" charset="0"/>
              </a:rPr>
              <a:t>;</a:t>
            </a:r>
          </a:p>
          <a:p>
            <a:r>
              <a:rPr lang="en-US" altLang="ja-JP" sz="1100" dirty="0">
                <a:solidFill>
                  <a:srgbClr val="F1C40F"/>
                </a:solidFill>
                <a:latin typeface="Consolas" panose="020B0609020204030204" pitchFamily="49" charset="0"/>
                <a:cs typeface="Consolas" panose="020B0609020204030204" pitchFamily="49" charset="0"/>
              </a:rPr>
              <a:t>  // </a:t>
            </a:r>
            <a:r>
              <a:rPr lang="ja-JP" altLang="en-US" sz="1100">
                <a:solidFill>
                  <a:srgbClr val="F1C40F"/>
                </a:solidFill>
                <a:latin typeface="Consolas" panose="020B0609020204030204" pitchFamily="49" charset="0"/>
                <a:cs typeface="Consolas" panose="020B0609020204030204" pitchFamily="49" charset="0"/>
              </a:rPr>
              <a:t>メニューしたが</a:t>
            </a:r>
            <a:r>
              <a:rPr lang="en" altLang="ja-JP" sz="1100" dirty="0">
                <a:solidFill>
                  <a:srgbClr val="F1C40F"/>
                </a:solidFill>
                <a:latin typeface="Consolas" panose="020B0609020204030204" pitchFamily="49" charset="0"/>
                <a:cs typeface="Consolas" panose="020B0609020204030204" pitchFamily="49" charset="0"/>
              </a:rPr>
              <a:t>w</a:t>
            </a:r>
            <a:r>
              <a:rPr lang="ja-JP" altLang="en-US" sz="1100">
                <a:solidFill>
                  <a:srgbClr val="F1C40F"/>
                </a:solidFill>
                <a:latin typeface="Consolas" panose="020B0609020204030204" pitchFamily="49" charset="0"/>
                <a:cs typeface="Consolas" panose="020B0609020204030204" pitchFamily="49" charset="0"/>
              </a:rPr>
              <a:t>あの空白部分に文字列を表示</a:t>
            </a:r>
            <a:endParaRPr lang="ja-JP" altLang="en-US" sz="1100">
              <a:solidFill>
                <a:srgbClr val="D4D4D4"/>
              </a:solidFill>
              <a:latin typeface="Consolas" panose="020B0609020204030204" pitchFamily="49" charset="0"/>
              <a:cs typeface="Consolas" panose="020B0609020204030204" pitchFamily="49" charset="0"/>
            </a:endParaRPr>
          </a:p>
          <a:p>
            <a:r>
              <a:rPr lang="en" altLang="ja-JP" sz="1100" dirty="0">
                <a:solidFill>
                  <a:srgbClr val="4FC1FF"/>
                </a:solidFill>
                <a:latin typeface="Consolas" panose="020B0609020204030204" pitchFamily="49" charset="0"/>
                <a:cs typeface="Consolas" panose="020B0609020204030204" pitchFamily="49" charset="0"/>
              </a:rPr>
              <a:t>  myHeaderSpace</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DCDCAA"/>
                </a:solidFill>
                <a:latin typeface="Consolas" panose="020B0609020204030204" pitchFamily="49" charset="0"/>
                <a:cs typeface="Consolas" panose="020B0609020204030204" pitchFamily="49" charset="0"/>
              </a:rPr>
              <a:t>appendChild</a:t>
            </a:r>
            <a:r>
              <a:rPr lang="en" altLang="ja-JP" sz="1100" dirty="0">
                <a:solidFill>
                  <a:srgbClr val="D4D4D4"/>
                </a:solidFill>
                <a:latin typeface="Consolas" panose="020B0609020204030204" pitchFamily="49" charset="0"/>
                <a:cs typeface="Consolas" panose="020B0609020204030204" pitchFamily="49" charset="0"/>
              </a:rPr>
              <a:t>(</a:t>
            </a:r>
            <a:r>
              <a:rPr lang="en" altLang="ja-JP" sz="1100" dirty="0">
                <a:solidFill>
                  <a:srgbClr val="4FC1FF"/>
                </a:solidFill>
                <a:latin typeface="Consolas" panose="020B0609020204030204" pitchFamily="49" charset="0"/>
                <a:cs typeface="Consolas" panose="020B0609020204030204" pitchFamily="49" charset="0"/>
              </a:rPr>
              <a:t>myListHeaderDiv</a:t>
            </a:r>
            <a:r>
              <a:rPr lang="en" altLang="ja-JP" sz="1100" dirty="0">
                <a:solidFill>
                  <a:srgbClr val="D4D4D4"/>
                </a:solidFill>
                <a:latin typeface="Consolas" panose="020B0609020204030204" pitchFamily="49" charset="0"/>
                <a:cs typeface="Consolas" panose="020B0609020204030204" pitchFamily="49" charset="0"/>
              </a:rPr>
              <a:t>);</a:t>
            </a:r>
          </a:p>
          <a:p>
            <a:r>
              <a:rPr lang="en" altLang="ja-JP" sz="1100" dirty="0">
                <a:solidFill>
                  <a:srgbClr val="D4D4D4"/>
                </a:solidFill>
                <a:latin typeface="Consolas" panose="020B0609020204030204" pitchFamily="49" charset="0"/>
                <a:cs typeface="Consolas" panose="020B0609020204030204" pitchFamily="49" charset="0"/>
              </a:rPr>
              <a:t>}; </a:t>
            </a:r>
            <a:endParaRPr lang="en" altLang="ja-JP" sz="1100" b="0" dirty="0">
              <a:solidFill>
                <a:srgbClr val="D4D4D4"/>
              </a:solidFill>
              <a:effectLst/>
              <a:latin typeface="Consolas" panose="020B0609020204030204" pitchFamily="49" charset="0"/>
              <a:cs typeface="Consolas" panose="020B0609020204030204" pitchFamily="49" charset="0"/>
            </a:endParaRPr>
          </a:p>
        </p:txBody>
      </p:sp>
      <p:sp>
        <p:nvSpPr>
          <p:cNvPr id="9" name="テキスト ボックス 8"/>
          <p:cNvSpPr txBox="1"/>
          <p:nvPr/>
        </p:nvSpPr>
        <p:spPr>
          <a:xfrm>
            <a:off x="1789597" y="2928276"/>
            <a:ext cx="23529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latin typeface="+mn-ea"/>
              </a:rPr>
              <a:t>通常の</a:t>
            </a:r>
            <a:r>
              <a:rPr kumimoji="1" lang="en-US" altLang="ja-JP" dirty="0">
                <a:latin typeface="+mn-ea"/>
              </a:rPr>
              <a:t>JavaScript</a:t>
            </a:r>
          </a:p>
        </p:txBody>
      </p:sp>
      <p:sp>
        <p:nvSpPr>
          <p:cNvPr id="14" name="テキスト ボックス 13"/>
          <p:cNvSpPr txBox="1"/>
          <p:nvPr/>
        </p:nvSpPr>
        <p:spPr>
          <a:xfrm>
            <a:off x="6632271" y="2928276"/>
            <a:ext cx="344843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latin typeface="+mn-ea"/>
              </a:rPr>
              <a:t>jQuery</a:t>
            </a:r>
            <a:r>
              <a:rPr lang="ja-JP" altLang="en-US" dirty="0">
                <a:latin typeface="+mn-ea"/>
              </a:rPr>
              <a:t>を利用した</a:t>
            </a:r>
            <a:r>
              <a:rPr kumimoji="1" lang="en-US" altLang="ja-JP" dirty="0">
                <a:latin typeface="+mn-ea"/>
              </a:rPr>
              <a:t>JavaScript</a:t>
            </a:r>
          </a:p>
        </p:txBody>
      </p:sp>
      <p:sp>
        <p:nvSpPr>
          <p:cNvPr id="10" name="角丸四角形 9"/>
          <p:cNvSpPr/>
          <p:nvPr/>
        </p:nvSpPr>
        <p:spPr>
          <a:xfrm>
            <a:off x="1208083" y="4876817"/>
            <a:ext cx="4058753" cy="1193401"/>
          </a:xfrm>
          <a:prstGeom prst="roundRect">
            <a:avLst/>
          </a:prstGeom>
          <a:solidFill>
            <a:schemeClr val="accent2">
              <a:lumMod val="60000"/>
              <a:lumOff val="40000"/>
              <a:alpha val="27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6652875" y="4689968"/>
            <a:ext cx="2366434" cy="1070752"/>
          </a:xfrm>
          <a:prstGeom prst="roundRect">
            <a:avLst/>
          </a:prstGeom>
          <a:solidFill>
            <a:schemeClr val="accent2">
              <a:lumMod val="60000"/>
              <a:lumOff val="40000"/>
              <a:alpha val="27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175EF690-E2D2-4CB1-8AFC-F1B073006A40}"/>
              </a:ext>
            </a:extLst>
          </p:cNvPr>
          <p:cNvGrpSpPr/>
          <p:nvPr/>
        </p:nvGrpSpPr>
        <p:grpSpPr>
          <a:xfrm>
            <a:off x="10473203" y="5659982"/>
            <a:ext cx="1634694" cy="785561"/>
            <a:chOff x="10473203" y="5659982"/>
            <a:chExt cx="1634694" cy="785561"/>
          </a:xfrm>
        </p:grpSpPr>
        <p:sp>
          <p:nvSpPr>
            <p:cNvPr id="18" name="テキスト ボックス 17"/>
            <p:cNvSpPr txBox="1"/>
            <p:nvPr/>
          </p:nvSpPr>
          <p:spPr>
            <a:xfrm>
              <a:off x="10658686" y="5983878"/>
              <a:ext cx="144921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200" dirty="0">
                  <a:latin typeface="+mn-ea"/>
                </a:rPr>
                <a:t>使用する時には</a:t>
              </a:r>
              <a:endParaRPr lang="en-US" altLang="ja-JP" sz="1200" dirty="0">
                <a:latin typeface="+mn-ea"/>
              </a:endParaRPr>
            </a:p>
            <a:p>
              <a:r>
                <a:rPr lang="ja-JP" altLang="en-US" sz="1200" dirty="0">
                  <a:latin typeface="+mn-ea"/>
                </a:rPr>
                <a:t>バージョンに注意</a:t>
              </a:r>
              <a:endParaRPr lang="en-US" altLang="ja-JP" sz="1200" dirty="0">
                <a:latin typeface="+mn-ea"/>
              </a:endParaRPr>
            </a:p>
          </p:txBody>
        </p:sp>
        <p:pic>
          <p:nvPicPr>
            <p:cNvPr id="20" name="図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3203" y="5659982"/>
              <a:ext cx="408793" cy="360901"/>
            </a:xfrm>
            <a:prstGeom prst="rect">
              <a:avLst/>
            </a:prstGeom>
          </p:spPr>
        </p:pic>
      </p:grpSp>
    </p:spTree>
    <p:extLst>
      <p:ext uri="{BB962C8B-B14F-4D97-AF65-F5344CB8AC3E}">
        <p14:creationId xmlns:p14="http://schemas.microsoft.com/office/powerpoint/2010/main" val="1798975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フッター プレースホルダー 8">
            <a:extLst>
              <a:ext uri="{FF2B5EF4-FFF2-40B4-BE49-F238E27FC236}">
                <a16:creationId xmlns:a16="http://schemas.microsoft.com/office/drawing/2014/main" id="{73A9D2FD-70EC-E94F-A8F2-A3F93C5F22EF}"/>
              </a:ext>
            </a:extLst>
          </p:cNvPr>
          <p:cNvSpPr>
            <a:spLocks noGrp="1"/>
          </p:cNvSpPr>
          <p:nvPr>
            <p:ph type="ftr" sz="quarter" idx="13"/>
          </p:nvPr>
        </p:nvSpPr>
        <p:spPr/>
        <p:txBody>
          <a:bodyPr/>
          <a:lstStyle/>
          <a:p>
            <a:r>
              <a:rPr kumimoji="1" lang="en" altLang="ja-JP">
                <a:solidFill>
                  <a:schemeClr val="tx1">
                    <a:lumMod val="75000"/>
                    <a:lumOff val="25000"/>
                  </a:schemeClr>
                </a:solidFill>
              </a:rPr>
              <a:t>Copyleft © 2020 Cybozu, Inc.</a:t>
            </a:r>
            <a:endParaRPr kumimoji="1" lang="ja-JP" altLang="en-US">
              <a:solidFill>
                <a:schemeClr val="tx1">
                  <a:lumMod val="75000"/>
                  <a:lumOff val="25000"/>
                </a:schemeClr>
              </a:solidFill>
            </a:endParaRPr>
          </a:p>
        </p:txBody>
      </p:sp>
      <p:sp>
        <p:nvSpPr>
          <p:cNvPr id="3" name="コンテンツ プレースホルダー 2"/>
          <p:cNvSpPr>
            <a:spLocks noGrp="1"/>
          </p:cNvSpPr>
          <p:nvPr>
            <p:ph sz="quarter" idx="14"/>
          </p:nvPr>
        </p:nvSpPr>
        <p:spPr/>
        <p:txBody>
          <a:bodyPr>
            <a:normAutofit fontScale="92500" lnSpcReduction="20000"/>
          </a:bodyPr>
          <a:lstStyle/>
          <a:p>
            <a:r>
              <a:rPr lang="ja-JP" altLang="en-US" dirty="0"/>
              <a:t>要素</a:t>
            </a:r>
            <a:r>
              <a:rPr lang="ja-JP" altLang="en-US"/>
              <a:t>の作成</a:t>
            </a:r>
            <a:endParaRPr lang="en-US" altLang="ja-JP" dirty="0"/>
          </a:p>
          <a:p>
            <a:pPr marL="358775" lvl="1" indent="0">
              <a:buNone/>
            </a:pPr>
            <a:r>
              <a:rPr lang="en-US" altLang="ja-JP" dirty="0" err="1"/>
              <a:t>document.createElement</a:t>
            </a:r>
            <a:r>
              <a:rPr lang="en-US" altLang="ja-JP" dirty="0"/>
              <a:t>('div')</a:t>
            </a:r>
            <a:r>
              <a:rPr lang="ja-JP" altLang="en-US"/>
              <a:t>      </a:t>
            </a:r>
            <a:r>
              <a:rPr lang="ja-JP" altLang="en-US" b="1">
                <a:solidFill>
                  <a:schemeClr val="accent6"/>
                </a:solidFill>
              </a:rPr>
              <a:t>→ </a:t>
            </a:r>
            <a:r>
              <a:rPr lang="mr-IN" altLang="ja-JP" b="1" dirty="0">
                <a:solidFill>
                  <a:schemeClr val="accent6"/>
                </a:solidFill>
              </a:rPr>
              <a:t>$(</a:t>
            </a:r>
            <a:r>
              <a:rPr lang="en-US" altLang="ja-JP" b="1" dirty="0">
                <a:solidFill>
                  <a:schemeClr val="accent6"/>
                </a:solidFill>
              </a:rPr>
              <a:t>'</a:t>
            </a:r>
            <a:r>
              <a:rPr lang="mr-IN" altLang="ja-JP" b="1" dirty="0">
                <a:solidFill>
                  <a:schemeClr val="accent6"/>
                </a:solidFill>
              </a:rPr>
              <a:t>&lt;</a:t>
            </a:r>
            <a:r>
              <a:rPr lang="mr-IN" altLang="ja-JP" b="1" dirty="0" err="1">
                <a:solidFill>
                  <a:schemeClr val="accent6"/>
                </a:solidFill>
              </a:rPr>
              <a:t>div</a:t>
            </a:r>
            <a:r>
              <a:rPr lang="mr-IN" altLang="ja-JP" b="1" dirty="0">
                <a:solidFill>
                  <a:schemeClr val="accent6"/>
                </a:solidFill>
              </a:rPr>
              <a:t>&gt;</a:t>
            </a:r>
            <a:r>
              <a:rPr lang="en-US" altLang="ja-JP" b="1" dirty="0">
                <a:solidFill>
                  <a:schemeClr val="accent6"/>
                </a:solidFill>
              </a:rPr>
              <a:t>'</a:t>
            </a:r>
            <a:r>
              <a:rPr lang="mr-IN" altLang="ja-JP" b="1" dirty="0">
                <a:solidFill>
                  <a:schemeClr val="accent6"/>
                </a:solidFill>
              </a:rPr>
              <a:t>)</a:t>
            </a:r>
            <a:endParaRPr lang="ja-JP" altLang="en-US" b="1">
              <a:solidFill>
                <a:schemeClr val="accent6"/>
              </a:solidFill>
            </a:endParaRPr>
          </a:p>
          <a:p>
            <a:pPr marL="0" indent="0">
              <a:buNone/>
            </a:pPr>
            <a:endParaRPr lang="en-US" altLang="ja-JP" dirty="0"/>
          </a:p>
          <a:p>
            <a:r>
              <a:rPr lang="ja-JP" altLang="en-US" dirty="0"/>
              <a:t>要素の取得</a:t>
            </a:r>
            <a:endParaRPr lang="en-US" altLang="ja-JP" dirty="0"/>
          </a:p>
          <a:p>
            <a:pPr marL="358775" lvl="1" indent="0">
              <a:buNone/>
            </a:pPr>
            <a:r>
              <a:rPr lang="en-US" altLang="ja-JP" dirty="0" err="1"/>
              <a:t>document.getElementById</a:t>
            </a:r>
            <a:r>
              <a:rPr lang="en-US" altLang="ja-JP" dirty="0"/>
              <a:t>('id')</a:t>
            </a:r>
            <a:r>
              <a:rPr lang="ja-JP" altLang="en-US"/>
              <a:t>      </a:t>
            </a:r>
            <a:r>
              <a:rPr lang="ja-JP" altLang="en-US" b="1">
                <a:solidFill>
                  <a:schemeClr val="accent6"/>
                </a:solidFill>
              </a:rPr>
              <a:t>→ </a:t>
            </a:r>
            <a:r>
              <a:rPr lang="mr-IN" altLang="ja-JP" b="1" dirty="0">
                <a:solidFill>
                  <a:schemeClr val="accent6"/>
                </a:solidFill>
              </a:rPr>
              <a:t>$(</a:t>
            </a:r>
            <a:r>
              <a:rPr lang="en-US" altLang="ja-JP" b="1" dirty="0">
                <a:solidFill>
                  <a:schemeClr val="accent6"/>
                </a:solidFill>
              </a:rPr>
              <a:t>'</a:t>
            </a:r>
            <a:r>
              <a:rPr lang="mr-IN" altLang="ja-JP" b="1" dirty="0">
                <a:solidFill>
                  <a:schemeClr val="accent6"/>
                </a:solidFill>
              </a:rPr>
              <a:t>#</a:t>
            </a:r>
            <a:r>
              <a:rPr lang="mr-IN" altLang="ja-JP" b="1" dirty="0" err="1">
                <a:solidFill>
                  <a:schemeClr val="accent6"/>
                </a:solidFill>
              </a:rPr>
              <a:t>id</a:t>
            </a:r>
            <a:r>
              <a:rPr lang="en-US" altLang="ja-JP" b="1" dirty="0">
                <a:solidFill>
                  <a:schemeClr val="accent6"/>
                </a:solidFill>
              </a:rPr>
              <a:t>'</a:t>
            </a:r>
            <a:r>
              <a:rPr lang="mr-IN" altLang="ja-JP" b="1" dirty="0">
                <a:solidFill>
                  <a:schemeClr val="accent6"/>
                </a:solidFill>
              </a:rPr>
              <a:t>)</a:t>
            </a:r>
            <a:endParaRPr lang="ja-JP" altLang="en-US" b="1">
              <a:solidFill>
                <a:schemeClr val="accent6"/>
              </a:solidFill>
            </a:endParaRPr>
          </a:p>
          <a:p>
            <a:pPr lvl="1"/>
            <a:endParaRPr lang="en-US" altLang="ja-JP" dirty="0"/>
          </a:p>
          <a:p>
            <a:r>
              <a:rPr lang="ja-JP" altLang="en-US" dirty="0"/>
              <a:t>クラスの追加</a:t>
            </a:r>
            <a:endParaRPr lang="en-US" altLang="ja-JP" dirty="0"/>
          </a:p>
          <a:p>
            <a:pPr marL="358775" lvl="1" indent="0">
              <a:buNone/>
            </a:pPr>
            <a:r>
              <a:rPr lang="en-US" altLang="ja-JP" dirty="0" err="1"/>
              <a:t>document.getElementById</a:t>
            </a:r>
            <a:r>
              <a:rPr lang="en-US" altLang="ja-JP" dirty="0"/>
              <a:t>('main').</a:t>
            </a:r>
            <a:r>
              <a:rPr lang="en-US" altLang="ja-JP" dirty="0" err="1"/>
              <a:t>classList.add</a:t>
            </a:r>
            <a:r>
              <a:rPr lang="en-US" altLang="ja-JP" dirty="0"/>
              <a:t>('test')</a:t>
            </a:r>
            <a:r>
              <a:rPr lang="ja-JP" altLang="en-US"/>
              <a:t>      </a:t>
            </a:r>
            <a:r>
              <a:rPr lang="ja-JP" altLang="en-US" b="1">
                <a:solidFill>
                  <a:schemeClr val="accent6"/>
                </a:solidFill>
              </a:rPr>
              <a:t>→ </a:t>
            </a:r>
            <a:r>
              <a:rPr lang="en-US" altLang="ja-JP" b="1" dirty="0">
                <a:solidFill>
                  <a:schemeClr val="accent6"/>
                </a:solidFill>
              </a:rPr>
              <a:t>$('#main').</a:t>
            </a:r>
            <a:r>
              <a:rPr lang="en-US" altLang="ja-JP" b="1" dirty="0" err="1">
                <a:solidFill>
                  <a:schemeClr val="accent6"/>
                </a:solidFill>
              </a:rPr>
              <a:t>addClass</a:t>
            </a:r>
            <a:r>
              <a:rPr lang="en-US" altLang="ja-JP" b="1" dirty="0">
                <a:solidFill>
                  <a:schemeClr val="accent6"/>
                </a:solidFill>
              </a:rPr>
              <a:t>('test')</a:t>
            </a:r>
            <a:endParaRPr lang="ja-JP" altLang="en-US" b="1">
              <a:solidFill>
                <a:schemeClr val="accent6"/>
              </a:solidFill>
            </a:endParaRPr>
          </a:p>
          <a:p>
            <a:pPr marL="358775" lvl="1" indent="0">
              <a:buNone/>
            </a:pPr>
            <a:endParaRPr lang="en-US" altLang="ja-JP" b="1" dirty="0"/>
          </a:p>
          <a:p>
            <a:r>
              <a:rPr lang="ja-JP" altLang="en-US"/>
              <a:t>要素</a:t>
            </a:r>
            <a:r>
              <a:rPr lang="ja-JP" altLang="en-US" dirty="0"/>
              <a:t>の置き換え</a:t>
            </a:r>
            <a:endParaRPr lang="en-US" altLang="ja-JP" dirty="0"/>
          </a:p>
          <a:p>
            <a:pPr marL="358775" lvl="1" indent="0">
              <a:buNone/>
            </a:pPr>
            <a:r>
              <a:rPr lang="en-US" altLang="ja-JP" dirty="0"/>
              <a:t>const </a:t>
            </a:r>
            <a:r>
              <a:rPr lang="en-US" altLang="ja-JP" dirty="0" err="1"/>
              <a:t>myMain</a:t>
            </a:r>
            <a:r>
              <a:rPr lang="en-US" altLang="ja-JP" dirty="0"/>
              <a:t> = </a:t>
            </a:r>
            <a:r>
              <a:rPr lang="en-US" altLang="ja-JP" dirty="0" err="1"/>
              <a:t>document.getElementById</a:t>
            </a:r>
            <a:r>
              <a:rPr lang="en-US" altLang="ja-JP" dirty="0"/>
              <a:t>('main'); </a:t>
            </a:r>
          </a:p>
          <a:p>
            <a:pPr marL="358775" lvl="1" indent="0">
              <a:buNone/>
            </a:pPr>
            <a:r>
              <a:rPr lang="en-US" altLang="ja-JP" dirty="0"/>
              <a:t>const change = </a:t>
            </a:r>
            <a:r>
              <a:rPr lang="en-US" altLang="ja-JP" dirty="0" err="1"/>
              <a:t>document.createElement</a:t>
            </a:r>
            <a:r>
              <a:rPr lang="en-US" altLang="ja-JP" dirty="0"/>
              <a:t>('span'); </a:t>
            </a:r>
          </a:p>
          <a:p>
            <a:pPr marL="358775" lvl="1" indent="0">
              <a:buNone/>
            </a:pPr>
            <a:r>
              <a:rPr lang="en-US" altLang="ja-JP" dirty="0" err="1"/>
              <a:t>change.textContent</a:t>
            </a:r>
            <a:r>
              <a:rPr lang="en-US" altLang="ja-JP" dirty="0"/>
              <a:t> = '</a:t>
            </a:r>
            <a:r>
              <a:rPr lang="ja-JP" altLang="en-US"/>
              <a:t>置き換え</a:t>
            </a:r>
            <a:r>
              <a:rPr lang="en-US" altLang="ja-JP" dirty="0"/>
              <a:t>';</a:t>
            </a:r>
          </a:p>
          <a:p>
            <a:pPr marL="358775" lvl="1" indent="0">
              <a:buNone/>
            </a:pPr>
            <a:r>
              <a:rPr lang="en-US" altLang="ja-JP" dirty="0" err="1"/>
              <a:t>myMain.parentNode.replaceChild</a:t>
            </a:r>
            <a:r>
              <a:rPr lang="en-US" altLang="ja-JP" dirty="0"/>
              <a:t>(change, </a:t>
            </a:r>
            <a:r>
              <a:rPr lang="en-US" altLang="ja-JP" dirty="0" err="1"/>
              <a:t>myMain</a:t>
            </a:r>
            <a:r>
              <a:rPr lang="en-US" altLang="ja-JP" dirty="0"/>
              <a:t>);</a:t>
            </a:r>
            <a:endParaRPr lang="ja-JP" altLang="en-US"/>
          </a:p>
        </p:txBody>
      </p:sp>
      <p:sp>
        <p:nvSpPr>
          <p:cNvPr id="2" name="タイトル 1"/>
          <p:cNvSpPr>
            <a:spLocks noGrp="1"/>
          </p:cNvSpPr>
          <p:nvPr>
            <p:ph type="title"/>
          </p:nvPr>
        </p:nvSpPr>
        <p:spPr/>
        <p:txBody>
          <a:bodyPr>
            <a:normAutofit/>
          </a:bodyPr>
          <a:lstStyle/>
          <a:p>
            <a:r>
              <a:rPr lang="ja-JP" altLang="en-US"/>
              <a:t>補足）</a:t>
            </a:r>
            <a:r>
              <a:rPr lang="en-US" altLang="ja-JP" dirty="0"/>
              <a:t>jQuery</a:t>
            </a:r>
            <a:endParaRPr lang="ja-JP" altLang="en-US"/>
          </a:p>
        </p:txBody>
      </p:sp>
      <p:sp>
        <p:nvSpPr>
          <p:cNvPr id="10" name="スライド番号プレースホルダー 9">
            <a:extLst>
              <a:ext uri="{FF2B5EF4-FFF2-40B4-BE49-F238E27FC236}">
                <a16:creationId xmlns:a16="http://schemas.microsoft.com/office/drawing/2014/main" id="{4A46219F-F230-684B-9E59-03D8D8B23D78}"/>
              </a:ext>
            </a:extLst>
          </p:cNvPr>
          <p:cNvSpPr>
            <a:spLocks noGrp="1"/>
          </p:cNvSpPr>
          <p:nvPr>
            <p:ph type="sldNum" sz="quarter" idx="15"/>
          </p:nvPr>
        </p:nvSpPr>
        <p:spPr/>
        <p:txBody>
          <a:bodyPr/>
          <a:lstStyle/>
          <a:p>
            <a:fld id="{D25A7422-5852-4FCB-8C25-D442DB577CD0}" type="slidenum">
              <a:rPr kumimoji="1" lang="ja-JP" altLang="en-US" smtClean="0"/>
              <a:pPr/>
              <a:t>63</a:t>
            </a:fld>
            <a:endParaRPr kumimoji="1" lang="ja-JP" altLang="en-US"/>
          </a:p>
        </p:txBody>
      </p:sp>
      <p:sp>
        <p:nvSpPr>
          <p:cNvPr id="24" name="テキスト ボックス 23"/>
          <p:cNvSpPr txBox="1"/>
          <p:nvPr/>
        </p:nvSpPr>
        <p:spPr>
          <a:xfrm>
            <a:off x="7720905" y="4910986"/>
            <a:ext cx="4340952" cy="707886"/>
          </a:xfrm>
          <a:prstGeom prst="rect">
            <a:avLst/>
          </a:prstGeom>
          <a:noFill/>
        </p:spPr>
        <p:txBody>
          <a:bodyPr wrap="square" rtlCol="0">
            <a:spAutoFit/>
          </a:bodyPr>
          <a:lstStyle/>
          <a:p>
            <a:r>
              <a:rPr lang="ja-JP" altLang="en-US" sz="2000" b="1">
                <a:solidFill>
                  <a:schemeClr val="accent6"/>
                </a:solidFill>
                <a:latin typeface="+mn-ea"/>
              </a:rPr>
              <a:t>→ </a:t>
            </a:r>
            <a:r>
              <a:rPr lang="mr-IN" altLang="ja-JP" sz="2000" b="1" dirty="0">
                <a:solidFill>
                  <a:schemeClr val="accent6"/>
                </a:solidFill>
                <a:latin typeface="+mn-ea"/>
              </a:rPr>
              <a:t>$(</a:t>
            </a:r>
            <a:r>
              <a:rPr lang="en-US" altLang="ja-JP" sz="2000" b="1" dirty="0">
                <a:solidFill>
                  <a:schemeClr val="accent6"/>
                </a:solidFill>
                <a:latin typeface="+mn-ea"/>
              </a:rPr>
              <a:t>'</a:t>
            </a:r>
            <a:r>
              <a:rPr lang="mr-IN" altLang="ja-JP" sz="2000" b="1" dirty="0">
                <a:solidFill>
                  <a:schemeClr val="accent6"/>
                </a:solidFill>
                <a:latin typeface="+mn-ea"/>
              </a:rPr>
              <a:t>#</a:t>
            </a:r>
            <a:r>
              <a:rPr lang="mr-IN" altLang="ja-JP" sz="2000" b="1" dirty="0" err="1">
                <a:solidFill>
                  <a:schemeClr val="accent6"/>
                </a:solidFill>
                <a:latin typeface="+mn-ea"/>
              </a:rPr>
              <a:t>main</a:t>
            </a:r>
            <a:r>
              <a:rPr lang="en-US" altLang="ja-JP" sz="2000" b="1" dirty="0">
                <a:solidFill>
                  <a:schemeClr val="accent6"/>
                </a:solidFill>
                <a:latin typeface="+mn-ea"/>
              </a:rPr>
              <a:t>'</a:t>
            </a:r>
            <a:r>
              <a:rPr lang="mr-IN" altLang="ja-JP" sz="2000" b="1" dirty="0">
                <a:solidFill>
                  <a:schemeClr val="accent6"/>
                </a:solidFill>
                <a:latin typeface="+mn-ea"/>
              </a:rPr>
              <a:t>).</a:t>
            </a:r>
            <a:r>
              <a:rPr lang="mr-IN" altLang="ja-JP" sz="2000" b="1" dirty="0" err="1">
                <a:solidFill>
                  <a:schemeClr val="accent6"/>
                </a:solidFill>
                <a:latin typeface="+mn-ea"/>
              </a:rPr>
              <a:t>replaceWith</a:t>
            </a:r>
            <a:r>
              <a:rPr lang="mr-IN" altLang="ja-JP" sz="2000" b="1" dirty="0">
                <a:solidFill>
                  <a:schemeClr val="accent6"/>
                </a:solidFill>
                <a:latin typeface="+mn-ea"/>
              </a:rPr>
              <a:t>(</a:t>
            </a:r>
            <a:br>
              <a:rPr lang="en-US" altLang="ja-JP" sz="2000" b="1" dirty="0">
                <a:solidFill>
                  <a:schemeClr val="accent6"/>
                </a:solidFill>
                <a:latin typeface="+mn-ea"/>
              </a:rPr>
            </a:br>
            <a:r>
              <a:rPr lang="en-US" altLang="ja-JP" sz="2000" b="1" dirty="0">
                <a:solidFill>
                  <a:schemeClr val="accent6"/>
                </a:solidFill>
                <a:latin typeface="+mn-ea"/>
              </a:rPr>
              <a:t>		'</a:t>
            </a:r>
            <a:r>
              <a:rPr lang="mr-IN" altLang="ja-JP" sz="2000" b="1" dirty="0">
                <a:solidFill>
                  <a:schemeClr val="accent6"/>
                </a:solidFill>
                <a:latin typeface="+mn-ea"/>
              </a:rPr>
              <a:t>&lt;</a:t>
            </a:r>
            <a:r>
              <a:rPr lang="mr-IN" altLang="ja-JP" sz="2000" b="1" dirty="0" err="1">
                <a:solidFill>
                  <a:schemeClr val="accent6"/>
                </a:solidFill>
                <a:latin typeface="+mn-ea"/>
              </a:rPr>
              <a:t>span</a:t>
            </a:r>
            <a:r>
              <a:rPr lang="mr-IN" altLang="ja-JP" sz="2000" b="1" dirty="0">
                <a:solidFill>
                  <a:schemeClr val="accent6"/>
                </a:solidFill>
                <a:latin typeface="+mn-ea"/>
              </a:rPr>
              <a:t>&gt;</a:t>
            </a:r>
            <a:r>
              <a:rPr lang="ja-JP" altLang="mr-IN" sz="2000" b="1">
                <a:solidFill>
                  <a:schemeClr val="accent6"/>
                </a:solidFill>
                <a:latin typeface="+mn-ea"/>
              </a:rPr>
              <a:t>置き換え</a:t>
            </a:r>
            <a:r>
              <a:rPr lang="mr-IN" altLang="ja-JP" sz="2000" b="1" dirty="0">
                <a:solidFill>
                  <a:schemeClr val="accent6"/>
                </a:solidFill>
                <a:latin typeface="+mn-ea"/>
              </a:rPr>
              <a:t>&lt;/</a:t>
            </a:r>
            <a:r>
              <a:rPr lang="mr-IN" altLang="ja-JP" sz="2000" b="1" dirty="0" err="1">
                <a:solidFill>
                  <a:schemeClr val="accent6"/>
                </a:solidFill>
                <a:latin typeface="+mn-ea"/>
              </a:rPr>
              <a:t>span</a:t>
            </a:r>
            <a:r>
              <a:rPr lang="mr-IN" altLang="ja-JP" sz="2000" b="1" dirty="0">
                <a:solidFill>
                  <a:schemeClr val="accent6"/>
                </a:solidFill>
                <a:latin typeface="+mn-ea"/>
              </a:rPr>
              <a:t>&gt;</a:t>
            </a:r>
            <a:r>
              <a:rPr lang="en-US" altLang="ja-JP" sz="2000" b="1" dirty="0">
                <a:solidFill>
                  <a:schemeClr val="accent6"/>
                </a:solidFill>
                <a:latin typeface="+mn-ea"/>
              </a:rPr>
              <a:t>'</a:t>
            </a:r>
            <a:r>
              <a:rPr lang="mr-IN" altLang="ja-JP" sz="2000" b="1" dirty="0">
                <a:solidFill>
                  <a:schemeClr val="accent6"/>
                </a:solidFill>
                <a:latin typeface="+mn-ea"/>
              </a:rPr>
              <a:t>)</a:t>
            </a:r>
            <a:endParaRPr kumimoji="1" lang="ja-JP" altLang="en-US" sz="2000" b="1" dirty="0">
              <a:solidFill>
                <a:schemeClr val="accent6"/>
              </a:solidFill>
              <a:latin typeface="+mn-ea"/>
            </a:endParaRPr>
          </a:p>
        </p:txBody>
      </p:sp>
      <p:grpSp>
        <p:nvGrpSpPr>
          <p:cNvPr id="5" name="グループ化 4">
            <a:extLst>
              <a:ext uri="{FF2B5EF4-FFF2-40B4-BE49-F238E27FC236}">
                <a16:creationId xmlns:a16="http://schemas.microsoft.com/office/drawing/2014/main" id="{C0C2ACDC-C723-4410-8F06-A25FB15B432A}"/>
              </a:ext>
            </a:extLst>
          </p:cNvPr>
          <p:cNvGrpSpPr/>
          <p:nvPr/>
        </p:nvGrpSpPr>
        <p:grpSpPr>
          <a:xfrm>
            <a:off x="8280640" y="1062148"/>
            <a:ext cx="3808112" cy="989585"/>
            <a:chOff x="8047557" y="1273010"/>
            <a:chExt cx="3808112" cy="989585"/>
          </a:xfrm>
        </p:grpSpPr>
        <p:sp>
          <p:nvSpPr>
            <p:cNvPr id="28" name="テキスト ボックス 27"/>
            <p:cNvSpPr txBox="1"/>
            <p:nvPr/>
          </p:nvSpPr>
          <p:spPr>
            <a:xfrm>
              <a:off x="8284056" y="1493154"/>
              <a:ext cx="3571613" cy="769441"/>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100" dirty="0">
                  <a:latin typeface="+mn-ea"/>
                </a:rPr>
                <a:t>　</a:t>
              </a:r>
              <a:r>
                <a:rPr lang="en-US" altLang="ja-JP" sz="1100" b="1" dirty="0">
                  <a:latin typeface="+mn-ea"/>
                </a:rPr>
                <a:t>jQuery</a:t>
              </a:r>
              <a:r>
                <a:rPr lang="ja-JP" altLang="en-US" sz="1100" b="1" dirty="0">
                  <a:latin typeface="+mn-ea"/>
                </a:rPr>
                <a:t>は便利ですが下記の点に注意して下さい</a:t>
              </a:r>
              <a:endParaRPr lang="en-US" altLang="ja-JP" sz="1100" b="1" dirty="0">
                <a:latin typeface="+mn-ea"/>
              </a:endParaRPr>
            </a:p>
            <a:p>
              <a:r>
                <a:rPr lang="ja-JP" altLang="en-US" sz="1100" dirty="0">
                  <a:latin typeface="+mn-ea"/>
                </a:rPr>
                <a:t>・ </a:t>
              </a:r>
              <a:r>
                <a:rPr lang="en-US" altLang="ja-JP" sz="1100" dirty="0">
                  <a:latin typeface="+mn-ea"/>
                </a:rPr>
                <a:t>JavaScript</a:t>
              </a:r>
              <a:r>
                <a:rPr lang="ja-JP" altLang="en-US" sz="1100" dirty="0">
                  <a:latin typeface="+mn-ea"/>
                </a:rPr>
                <a:t>が読めなければ</a:t>
              </a:r>
              <a:r>
                <a:rPr lang="en-US" altLang="ja-JP" sz="1100" dirty="0">
                  <a:latin typeface="+mn-ea"/>
                </a:rPr>
                <a:t>jQuery</a:t>
              </a:r>
              <a:r>
                <a:rPr lang="ja-JP" altLang="en-US" sz="1100" dirty="0">
                  <a:latin typeface="+mn-ea"/>
                </a:rPr>
                <a:t>も理解できず、</a:t>
              </a:r>
              <a:endParaRPr lang="en-US" altLang="ja-JP" sz="1100" dirty="0">
                <a:latin typeface="+mn-ea"/>
              </a:endParaRPr>
            </a:p>
            <a:p>
              <a:r>
                <a:rPr lang="ja-JP" altLang="en-US" sz="1100" dirty="0">
                  <a:latin typeface="+mn-ea"/>
                </a:rPr>
                <a:t>　バグ修正や拡張が出来ない</a:t>
              </a:r>
              <a:endParaRPr lang="en-US" altLang="ja-JP" sz="1100" dirty="0">
                <a:latin typeface="+mn-ea"/>
              </a:endParaRPr>
            </a:p>
            <a:p>
              <a:r>
                <a:rPr lang="ja-JP" altLang="en-US" sz="1100" dirty="0">
                  <a:latin typeface="+mn-ea"/>
                </a:rPr>
                <a:t>・ </a:t>
              </a:r>
              <a:r>
                <a:rPr lang="en-US" altLang="ja-JP" sz="1100" dirty="0">
                  <a:latin typeface="+mn-ea"/>
                </a:rPr>
                <a:t>jQuery</a:t>
              </a:r>
              <a:r>
                <a:rPr lang="ja-JP" altLang="en-US" sz="1100" dirty="0">
                  <a:latin typeface="+mn-ea"/>
                </a:rPr>
                <a:t>のほうが処理速度が数</a:t>
              </a:r>
              <a:r>
                <a:rPr lang="en-US" altLang="ja-JP" sz="1100" dirty="0">
                  <a:latin typeface="+mn-ea"/>
                </a:rPr>
                <a:t>〜</a:t>
              </a:r>
              <a:r>
                <a:rPr lang="ja-JP" altLang="en-US" sz="1100" dirty="0">
                  <a:latin typeface="+mn-ea"/>
                </a:rPr>
                <a:t>数十倍遅い</a:t>
              </a:r>
              <a:endParaRPr lang="en-US" altLang="ja-JP" sz="1100" dirty="0">
                <a:latin typeface="+mn-ea"/>
              </a:endParaRPr>
            </a:p>
          </p:txBody>
        </p:sp>
        <p:pic>
          <p:nvPicPr>
            <p:cNvPr id="29" name="図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7557" y="1273010"/>
              <a:ext cx="408793" cy="360901"/>
            </a:xfrm>
            <a:prstGeom prst="rect">
              <a:avLst/>
            </a:prstGeom>
          </p:spPr>
        </p:pic>
      </p:grpSp>
    </p:spTree>
    <p:extLst>
      <p:ext uri="{BB962C8B-B14F-4D97-AF65-F5344CB8AC3E}">
        <p14:creationId xmlns:p14="http://schemas.microsoft.com/office/powerpoint/2010/main" val="187330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32ACD7-855D-420D-B526-C2CE7855740C}"/>
              </a:ext>
            </a:extLst>
          </p:cNvPr>
          <p:cNvSpPr>
            <a:spLocks noGrp="1"/>
          </p:cNvSpPr>
          <p:nvPr>
            <p:ph type="title"/>
          </p:nvPr>
        </p:nvSpPr>
        <p:spPr>
          <a:xfrm>
            <a:off x="765025" y="1301360"/>
            <a:ext cx="9612971" cy="2852737"/>
          </a:xfrm>
        </p:spPr>
        <p:txBody>
          <a:bodyPr>
            <a:normAutofit/>
          </a:bodyPr>
          <a:lstStyle/>
          <a:p>
            <a:r>
              <a:rPr lang="ja-JP" altLang="en-US" dirty="0"/>
              <a:t>第四部</a:t>
            </a:r>
          </a:p>
        </p:txBody>
      </p:sp>
      <p:sp>
        <p:nvSpPr>
          <p:cNvPr id="3" name="フッター プレースホルダー 2">
            <a:extLst>
              <a:ext uri="{FF2B5EF4-FFF2-40B4-BE49-F238E27FC236}">
                <a16:creationId xmlns:a16="http://schemas.microsoft.com/office/drawing/2014/main" id="{BCA7D9B1-3D6E-4B41-B617-87BF5933E7E9}"/>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スライド番号プレースホルダー 3">
            <a:extLst>
              <a:ext uri="{FF2B5EF4-FFF2-40B4-BE49-F238E27FC236}">
                <a16:creationId xmlns:a16="http://schemas.microsoft.com/office/drawing/2014/main" id="{A035D317-F94F-487F-B7AB-B584DB551C4E}"/>
              </a:ext>
            </a:extLst>
          </p:cNvPr>
          <p:cNvSpPr>
            <a:spLocks noGrp="1"/>
          </p:cNvSpPr>
          <p:nvPr>
            <p:ph type="sldNum" sz="quarter" idx="14"/>
          </p:nvPr>
        </p:nvSpPr>
        <p:spPr>
          <a:xfrm>
            <a:off x="10578384" y="6611778"/>
            <a:ext cx="1596292" cy="246222"/>
          </a:xfrm>
        </p:spPr>
        <p:txBody>
          <a:bodyPr/>
          <a:lstStyle/>
          <a:p>
            <a:fld id="{D25A7422-5852-4FCB-8C25-D442DB577CD0}" type="slidenum">
              <a:rPr lang="ja-JP" altLang="en-US" smtClean="0"/>
              <a:pPr/>
              <a:t>64</a:t>
            </a:fld>
            <a:endParaRPr lang="ja-JP" altLang="en-US"/>
          </a:p>
        </p:txBody>
      </p:sp>
    </p:spTree>
    <p:extLst>
      <p:ext uri="{BB962C8B-B14F-4D97-AF65-F5344CB8AC3E}">
        <p14:creationId xmlns:p14="http://schemas.microsoft.com/office/powerpoint/2010/main" val="3129000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0E224F2C-67B6-1E4E-ADD5-E8D5E637B5FE}"/>
              </a:ext>
            </a:extLst>
          </p:cNvPr>
          <p:cNvSpPr>
            <a:spLocks noGrp="1"/>
          </p:cNvSpPr>
          <p:nvPr>
            <p:ph type="ftr" sz="quarter" idx="13"/>
          </p:nvPr>
        </p:nvSpPr>
        <p:spPr/>
        <p:txBody>
          <a:bodyPr>
            <a:noAutofit/>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p:txBody>
          <a:bodyPr>
            <a:noAutofit/>
          </a:bodyPr>
          <a:lstStyle/>
          <a:p>
            <a:r>
              <a:rPr lang="ja-JP" altLang="en-US" dirty="0"/>
              <a:t>あるソフトウェアの機能を </a:t>
            </a:r>
            <a:r>
              <a:rPr lang="ja-JP" altLang="en-US" b="1" dirty="0"/>
              <a:t>外部から手軽に利用できるようにする仕組み </a:t>
            </a:r>
            <a:r>
              <a:rPr lang="ja-JP" altLang="en-US" dirty="0"/>
              <a:t>のこと</a:t>
            </a:r>
            <a:endParaRPr lang="en-US" altLang="ja-JP" dirty="0"/>
          </a:p>
          <a:p>
            <a:pPr lvl="1"/>
            <a:r>
              <a:rPr lang="en-US" altLang="ja-JP" dirty="0"/>
              <a:t>Web API</a:t>
            </a:r>
            <a:r>
              <a:rPr lang="ja-JP" altLang="en-US" dirty="0"/>
              <a:t> と混同されがちだが、本来は上位概念</a:t>
            </a:r>
            <a:endParaRPr lang="en-US" altLang="ja-JP" dirty="0"/>
          </a:p>
          <a:p>
            <a:endParaRPr lang="en-US" altLang="ja-JP" sz="1800" dirty="0"/>
          </a:p>
        </p:txBody>
      </p:sp>
      <p:sp>
        <p:nvSpPr>
          <p:cNvPr id="2" name="タイトル 1"/>
          <p:cNvSpPr>
            <a:spLocks noGrp="1"/>
          </p:cNvSpPr>
          <p:nvPr>
            <p:ph type="title"/>
          </p:nvPr>
        </p:nvSpPr>
        <p:spPr/>
        <p:txBody>
          <a:bodyPr>
            <a:noAutofit/>
          </a:bodyPr>
          <a:lstStyle/>
          <a:p>
            <a:r>
              <a:rPr lang="en-US" altLang="ja-JP" dirty="0"/>
              <a:t>API</a:t>
            </a:r>
            <a:r>
              <a:rPr lang="ja-JP" altLang="en-US" dirty="0"/>
              <a:t>（</a:t>
            </a:r>
            <a:r>
              <a:rPr lang="en-US" altLang="ja-JP" dirty="0"/>
              <a:t>Application</a:t>
            </a:r>
            <a:r>
              <a:rPr lang="ja-JP" altLang="en-US" dirty="0"/>
              <a:t> </a:t>
            </a:r>
            <a:r>
              <a:rPr lang="en-US" altLang="ja-JP" dirty="0"/>
              <a:t>Programming</a:t>
            </a:r>
            <a:r>
              <a:rPr lang="ja-JP" altLang="en-US" dirty="0"/>
              <a:t> </a:t>
            </a:r>
            <a:r>
              <a:rPr lang="en-US" altLang="ja-JP" dirty="0"/>
              <a:t>Interface</a:t>
            </a:r>
            <a:r>
              <a:rPr lang="ja-JP" altLang="en-US" dirty="0"/>
              <a:t>）</a:t>
            </a:r>
            <a:endParaRPr lang="ja-JP" altLang="en-US"/>
          </a:p>
        </p:txBody>
      </p:sp>
      <p:sp>
        <p:nvSpPr>
          <p:cNvPr id="14" name="スライド番号プレースホルダー 13">
            <a:extLst>
              <a:ext uri="{FF2B5EF4-FFF2-40B4-BE49-F238E27FC236}">
                <a16:creationId xmlns:a16="http://schemas.microsoft.com/office/drawing/2014/main" id="{80B3EF0B-F1AF-A74B-B7C0-62DEF62139BD}"/>
              </a:ext>
            </a:extLst>
          </p:cNvPr>
          <p:cNvSpPr>
            <a:spLocks noGrp="1"/>
          </p:cNvSpPr>
          <p:nvPr>
            <p:ph type="sldNum" sz="quarter" idx="15"/>
          </p:nvPr>
        </p:nvSpPr>
        <p:spPr/>
        <p:txBody>
          <a:bodyPr>
            <a:noAutofit/>
          </a:bodyPr>
          <a:lstStyle/>
          <a:p>
            <a:fld id="{D25A7422-5852-4FCB-8C25-D442DB577CD0}" type="slidenum">
              <a:rPr kumimoji="1" lang="ja-JP" altLang="en-US" smtClean="0"/>
              <a:pPr/>
              <a:t>65</a:t>
            </a:fld>
            <a:endParaRPr kumimoji="1" lang="ja-JP" altLang="en-US"/>
          </a:p>
        </p:txBody>
      </p:sp>
      <p:sp>
        <p:nvSpPr>
          <p:cNvPr id="17" name="円/楕円 16">
            <a:extLst>
              <a:ext uri="{FF2B5EF4-FFF2-40B4-BE49-F238E27FC236}">
                <a16:creationId xmlns:a16="http://schemas.microsoft.com/office/drawing/2014/main" id="{D5AF2D78-2AC3-7444-8D38-B8E310221397}"/>
              </a:ext>
            </a:extLst>
          </p:cNvPr>
          <p:cNvSpPr/>
          <p:nvPr/>
        </p:nvSpPr>
        <p:spPr>
          <a:xfrm>
            <a:off x="2456329" y="2487363"/>
            <a:ext cx="7279342" cy="4069978"/>
          </a:xfrm>
          <a:prstGeom prst="ellipse">
            <a:avLst/>
          </a:prstGeom>
          <a:solidFill>
            <a:schemeClr val="accent2">
              <a:lumMod val="40000"/>
              <a:lumOff val="60000"/>
            </a:schemeClr>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18" name="円/楕円 17">
            <a:extLst>
              <a:ext uri="{FF2B5EF4-FFF2-40B4-BE49-F238E27FC236}">
                <a16:creationId xmlns:a16="http://schemas.microsoft.com/office/drawing/2014/main" id="{002F5A1A-6B1B-FC4B-ABB7-3C2F9277B569}"/>
              </a:ext>
            </a:extLst>
          </p:cNvPr>
          <p:cNvSpPr/>
          <p:nvPr/>
        </p:nvSpPr>
        <p:spPr>
          <a:xfrm>
            <a:off x="2837329" y="3215574"/>
            <a:ext cx="3101789" cy="2613555"/>
          </a:xfrm>
          <a:prstGeom prst="ellipse">
            <a:avLst/>
          </a:prstGeom>
          <a:solidFill>
            <a:schemeClr val="accent3">
              <a:lumMod val="20000"/>
              <a:lumOff val="80000"/>
            </a:schemeClr>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19" name="円/楕円 18">
            <a:extLst>
              <a:ext uri="{FF2B5EF4-FFF2-40B4-BE49-F238E27FC236}">
                <a16:creationId xmlns:a16="http://schemas.microsoft.com/office/drawing/2014/main" id="{87B5374E-DB4D-F642-B36D-499C86531D38}"/>
              </a:ext>
            </a:extLst>
          </p:cNvPr>
          <p:cNvSpPr/>
          <p:nvPr/>
        </p:nvSpPr>
        <p:spPr>
          <a:xfrm>
            <a:off x="6320118" y="2931222"/>
            <a:ext cx="2509280" cy="2021883"/>
          </a:xfrm>
          <a:prstGeom prst="ellipse">
            <a:avLst/>
          </a:prstGeom>
          <a:solidFill>
            <a:schemeClr val="accent5">
              <a:lumMod val="20000"/>
              <a:lumOff val="80000"/>
            </a:schemeClr>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20" name="円/楕円 19">
            <a:extLst>
              <a:ext uri="{FF2B5EF4-FFF2-40B4-BE49-F238E27FC236}">
                <a16:creationId xmlns:a16="http://schemas.microsoft.com/office/drawing/2014/main" id="{61FE229A-ABC0-554D-A408-EDD2131CDB59}"/>
              </a:ext>
            </a:extLst>
          </p:cNvPr>
          <p:cNvSpPr/>
          <p:nvPr/>
        </p:nvSpPr>
        <p:spPr>
          <a:xfrm>
            <a:off x="5871883" y="4921557"/>
            <a:ext cx="1550056" cy="1519518"/>
          </a:xfrm>
          <a:prstGeom prst="ellipse">
            <a:avLst/>
          </a:prstGeom>
          <a:solidFill>
            <a:schemeClr val="accent2"/>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21" name="円/楕円 20">
            <a:extLst>
              <a:ext uri="{FF2B5EF4-FFF2-40B4-BE49-F238E27FC236}">
                <a16:creationId xmlns:a16="http://schemas.microsoft.com/office/drawing/2014/main" id="{3ACBA3DE-F378-564D-9472-C46C41E622AE}"/>
              </a:ext>
            </a:extLst>
          </p:cNvPr>
          <p:cNvSpPr/>
          <p:nvPr/>
        </p:nvSpPr>
        <p:spPr>
          <a:xfrm>
            <a:off x="5220958" y="2586968"/>
            <a:ext cx="965527" cy="809874"/>
          </a:xfrm>
          <a:prstGeom prst="ellipse">
            <a:avLst/>
          </a:prstGeom>
          <a:solidFill>
            <a:schemeClr val="accent1">
              <a:lumMod val="40000"/>
              <a:lumOff val="60000"/>
            </a:schemeClr>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22" name="テキスト ボックス 21">
            <a:extLst>
              <a:ext uri="{FF2B5EF4-FFF2-40B4-BE49-F238E27FC236}">
                <a16:creationId xmlns:a16="http://schemas.microsoft.com/office/drawing/2014/main" id="{89E27EC5-0A87-444C-B57E-5F155365F652}"/>
              </a:ext>
            </a:extLst>
          </p:cNvPr>
          <p:cNvSpPr txBox="1"/>
          <p:nvPr/>
        </p:nvSpPr>
        <p:spPr>
          <a:xfrm>
            <a:off x="8153400" y="5363060"/>
            <a:ext cx="785793" cy="523220"/>
          </a:xfrm>
          <a:prstGeom prst="rect">
            <a:avLst/>
          </a:prstGeom>
          <a:noFill/>
        </p:spPr>
        <p:txBody>
          <a:bodyPr wrap="none" rtlCol="0">
            <a:noAutofit/>
          </a:bodyPr>
          <a:lstStyle/>
          <a:p>
            <a:pPr algn="l"/>
            <a:r>
              <a:rPr kumimoji="1" lang="en-US" altLang="ja-JP" sz="2800">
                <a:solidFill>
                  <a:schemeClr val="bg1">
                    <a:lumMod val="75000"/>
                    <a:lumOff val="25000"/>
                  </a:schemeClr>
                </a:solidFill>
                <a:latin typeface="+mn-ea"/>
              </a:rPr>
              <a:t>API</a:t>
            </a:r>
          </a:p>
        </p:txBody>
      </p:sp>
      <p:sp>
        <p:nvSpPr>
          <p:cNvPr id="27" name="テキスト ボックス 26">
            <a:extLst>
              <a:ext uri="{FF2B5EF4-FFF2-40B4-BE49-F238E27FC236}">
                <a16:creationId xmlns:a16="http://schemas.microsoft.com/office/drawing/2014/main" id="{60B25A21-D38E-F942-A5BC-23A870BCC31E}"/>
              </a:ext>
            </a:extLst>
          </p:cNvPr>
          <p:cNvSpPr txBox="1"/>
          <p:nvPr/>
        </p:nvSpPr>
        <p:spPr>
          <a:xfrm>
            <a:off x="3730589" y="5326075"/>
            <a:ext cx="1248034" cy="400110"/>
          </a:xfrm>
          <a:prstGeom prst="rect">
            <a:avLst/>
          </a:prstGeom>
          <a:noFill/>
        </p:spPr>
        <p:txBody>
          <a:bodyPr wrap="none" rtlCol="0">
            <a:noAutofit/>
          </a:bodyPr>
          <a:lstStyle/>
          <a:p>
            <a:pPr algn="l"/>
            <a:r>
              <a:rPr kumimoji="1" lang="en-US" altLang="ja-JP" sz="2000">
                <a:solidFill>
                  <a:schemeClr val="bg1">
                    <a:lumMod val="75000"/>
                    <a:lumOff val="25000"/>
                  </a:schemeClr>
                </a:solidFill>
                <a:latin typeface="+mn-ea"/>
              </a:rPr>
              <a:t>Web API</a:t>
            </a:r>
          </a:p>
        </p:txBody>
      </p:sp>
      <p:sp>
        <p:nvSpPr>
          <p:cNvPr id="28" name="テキスト ボックス 27">
            <a:extLst>
              <a:ext uri="{FF2B5EF4-FFF2-40B4-BE49-F238E27FC236}">
                <a16:creationId xmlns:a16="http://schemas.microsoft.com/office/drawing/2014/main" id="{5FDEE1D4-2897-2640-AAC6-B621B47C093A}"/>
              </a:ext>
            </a:extLst>
          </p:cNvPr>
          <p:cNvSpPr txBox="1"/>
          <p:nvPr/>
        </p:nvSpPr>
        <p:spPr>
          <a:xfrm>
            <a:off x="7085681" y="4427968"/>
            <a:ext cx="978153" cy="400110"/>
          </a:xfrm>
          <a:prstGeom prst="rect">
            <a:avLst/>
          </a:prstGeom>
          <a:noFill/>
        </p:spPr>
        <p:txBody>
          <a:bodyPr wrap="none" rtlCol="0">
            <a:noAutofit/>
          </a:bodyPr>
          <a:lstStyle/>
          <a:p>
            <a:pPr algn="l"/>
            <a:r>
              <a:rPr kumimoji="1" lang="en-US" altLang="ja-JP" sz="2000">
                <a:solidFill>
                  <a:schemeClr val="bg1">
                    <a:lumMod val="75000"/>
                    <a:lumOff val="25000"/>
                  </a:schemeClr>
                </a:solidFill>
                <a:latin typeface="+mn-ea"/>
              </a:rPr>
              <a:t>JS API</a:t>
            </a:r>
          </a:p>
        </p:txBody>
      </p:sp>
      <p:sp>
        <p:nvSpPr>
          <p:cNvPr id="32" name="円/楕円 31">
            <a:extLst>
              <a:ext uri="{FF2B5EF4-FFF2-40B4-BE49-F238E27FC236}">
                <a16:creationId xmlns:a16="http://schemas.microsoft.com/office/drawing/2014/main" id="{129DC4DE-0615-F04C-B7EB-37345F1A2D4F}"/>
              </a:ext>
            </a:extLst>
          </p:cNvPr>
          <p:cNvSpPr/>
          <p:nvPr/>
        </p:nvSpPr>
        <p:spPr>
          <a:xfrm>
            <a:off x="2969310" y="3468670"/>
            <a:ext cx="1691360" cy="1637933"/>
          </a:xfrm>
          <a:prstGeom prst="ellipse">
            <a:avLst/>
          </a:prstGeom>
          <a:solidFill>
            <a:schemeClr val="accent3"/>
          </a:solidFill>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33" name="円/楕円 32">
            <a:extLst>
              <a:ext uri="{FF2B5EF4-FFF2-40B4-BE49-F238E27FC236}">
                <a16:creationId xmlns:a16="http://schemas.microsoft.com/office/drawing/2014/main" id="{56EC1359-6E1F-8E4E-9BA5-501BD0ACE231}"/>
              </a:ext>
            </a:extLst>
          </p:cNvPr>
          <p:cNvSpPr/>
          <p:nvPr/>
        </p:nvSpPr>
        <p:spPr>
          <a:xfrm>
            <a:off x="4792650" y="4267200"/>
            <a:ext cx="965527" cy="1013965"/>
          </a:xfrm>
          <a:prstGeom prst="ellipse">
            <a:avLst/>
          </a:prstGeom>
          <a:solidFill>
            <a:schemeClr val="accent4"/>
          </a:solidFill>
          <a:ln>
            <a:solidFill>
              <a:schemeClr val="accent4"/>
            </a:solidFill>
          </a:ln>
        </p:spPr>
        <p:txBody>
          <a:bodyPr wrap="square" rtlCol="0" anchor="ctr">
            <a:noAutofit/>
          </a:bodyPr>
          <a:lstStyle/>
          <a:p>
            <a:pPr algn="l"/>
            <a:endParaRPr kumimoji="1" lang="ja-JP" altLang="en-US" dirty="0">
              <a:solidFill>
                <a:schemeClr val="bg1">
                  <a:lumMod val="75000"/>
                  <a:lumOff val="25000"/>
                </a:schemeClr>
              </a:solidFill>
              <a:latin typeface="+mn-ea"/>
            </a:endParaRPr>
          </a:p>
        </p:txBody>
      </p:sp>
      <p:sp>
        <p:nvSpPr>
          <p:cNvPr id="34" name="テキスト ボックス 33">
            <a:extLst>
              <a:ext uri="{FF2B5EF4-FFF2-40B4-BE49-F238E27FC236}">
                <a16:creationId xmlns:a16="http://schemas.microsoft.com/office/drawing/2014/main" id="{C5765156-F22A-C846-A14F-0BA496D8C500}"/>
              </a:ext>
            </a:extLst>
          </p:cNvPr>
          <p:cNvSpPr txBox="1"/>
          <p:nvPr/>
        </p:nvSpPr>
        <p:spPr>
          <a:xfrm>
            <a:off x="3361009" y="4148036"/>
            <a:ext cx="845103" cy="400110"/>
          </a:xfrm>
          <a:prstGeom prst="rect">
            <a:avLst/>
          </a:prstGeom>
          <a:noFill/>
        </p:spPr>
        <p:txBody>
          <a:bodyPr wrap="none" rtlCol="0">
            <a:noAutofit/>
          </a:bodyPr>
          <a:lstStyle/>
          <a:p>
            <a:pPr algn="l"/>
            <a:r>
              <a:rPr kumimoji="1" lang="en-US" altLang="ja-JP" sz="2000">
                <a:solidFill>
                  <a:schemeClr val="bg1">
                    <a:lumMod val="75000"/>
                    <a:lumOff val="25000"/>
                  </a:schemeClr>
                </a:solidFill>
                <a:latin typeface="+mn-ea"/>
              </a:rPr>
              <a:t>REST</a:t>
            </a:r>
          </a:p>
        </p:txBody>
      </p:sp>
      <p:sp>
        <p:nvSpPr>
          <p:cNvPr id="35" name="テキスト ボックス 34">
            <a:extLst>
              <a:ext uri="{FF2B5EF4-FFF2-40B4-BE49-F238E27FC236}">
                <a16:creationId xmlns:a16="http://schemas.microsoft.com/office/drawing/2014/main" id="{FDC3E602-EAD3-1A43-95DD-65D00C2118B8}"/>
              </a:ext>
            </a:extLst>
          </p:cNvPr>
          <p:cNvSpPr txBox="1"/>
          <p:nvPr/>
        </p:nvSpPr>
        <p:spPr>
          <a:xfrm>
            <a:off x="4849340" y="4616174"/>
            <a:ext cx="868123" cy="400110"/>
          </a:xfrm>
          <a:prstGeom prst="rect">
            <a:avLst/>
          </a:prstGeom>
          <a:noFill/>
        </p:spPr>
        <p:txBody>
          <a:bodyPr wrap="none" rtlCol="0">
            <a:noAutofit/>
          </a:bodyPr>
          <a:lstStyle/>
          <a:p>
            <a:pPr algn="l"/>
            <a:r>
              <a:rPr kumimoji="1" lang="en-US" altLang="ja-JP" sz="2000">
                <a:solidFill>
                  <a:schemeClr val="bg1">
                    <a:lumMod val="75000"/>
                    <a:lumOff val="25000"/>
                  </a:schemeClr>
                </a:solidFill>
                <a:latin typeface="+mn-ea"/>
              </a:rPr>
              <a:t>SOAP</a:t>
            </a:r>
          </a:p>
        </p:txBody>
      </p:sp>
    </p:spTree>
    <p:extLst>
      <p:ext uri="{BB962C8B-B14F-4D97-AF65-F5344CB8AC3E}">
        <p14:creationId xmlns:p14="http://schemas.microsoft.com/office/powerpoint/2010/main" val="3789099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4"/>
          </p:nvPr>
        </p:nvSpPr>
        <p:spPr/>
        <p:txBody>
          <a:bodyPr>
            <a:normAutofit/>
          </a:bodyPr>
          <a:lstStyle/>
          <a:p>
            <a:r>
              <a:rPr lang="en-US" altLang="ja-JP" dirty="0"/>
              <a:t>SaaS</a:t>
            </a:r>
            <a:r>
              <a:rPr lang="ja-JP" altLang="en-US" dirty="0"/>
              <a:t>サービス側に搭載されているケースがほとんど</a:t>
            </a:r>
            <a:endParaRPr lang="en-US" altLang="ja-JP" dirty="0"/>
          </a:p>
        </p:txBody>
      </p:sp>
      <p:sp>
        <p:nvSpPr>
          <p:cNvPr id="2" name="タイトル 1"/>
          <p:cNvSpPr>
            <a:spLocks noGrp="1"/>
          </p:cNvSpPr>
          <p:nvPr>
            <p:ph type="title"/>
          </p:nvPr>
        </p:nvSpPr>
        <p:spPr/>
        <p:txBody>
          <a:bodyPr>
            <a:normAutofit/>
          </a:bodyPr>
          <a:lstStyle/>
          <a:p>
            <a:r>
              <a:rPr lang="en-US" altLang="ja-JP" dirty="0"/>
              <a:t>API</a:t>
            </a:r>
            <a:r>
              <a:rPr lang="ja-JP" altLang="en-US" dirty="0"/>
              <a:t>（</a:t>
            </a:r>
            <a:r>
              <a:rPr lang="en-US" altLang="ja-JP" dirty="0"/>
              <a:t>Application</a:t>
            </a:r>
            <a:r>
              <a:rPr lang="ja-JP" altLang="en-US" dirty="0"/>
              <a:t> </a:t>
            </a:r>
            <a:r>
              <a:rPr lang="en-US" altLang="ja-JP" dirty="0"/>
              <a:t>Programming</a:t>
            </a:r>
            <a:r>
              <a:rPr lang="ja-JP" altLang="en-US" dirty="0"/>
              <a:t> </a:t>
            </a:r>
            <a:r>
              <a:rPr lang="en-US" altLang="ja-JP" dirty="0"/>
              <a:t>Interface</a:t>
            </a:r>
            <a:r>
              <a:rPr lang="ja-JP" altLang="en-US" dirty="0"/>
              <a:t>）</a:t>
            </a:r>
            <a:endParaRPr lang="ja-JP" altLang="en-US"/>
          </a:p>
        </p:txBody>
      </p:sp>
      <p:sp>
        <p:nvSpPr>
          <p:cNvPr id="14" name="スライド番号プレースホルダー 13">
            <a:extLst>
              <a:ext uri="{FF2B5EF4-FFF2-40B4-BE49-F238E27FC236}">
                <a16:creationId xmlns:a16="http://schemas.microsoft.com/office/drawing/2014/main" id="{80B3EF0B-F1AF-A74B-B7C0-62DEF62139BD}"/>
              </a:ext>
            </a:extLst>
          </p:cNvPr>
          <p:cNvSpPr>
            <a:spLocks noGrp="1"/>
          </p:cNvSpPr>
          <p:nvPr>
            <p:ph type="sldNum" sz="quarter" idx="15"/>
          </p:nvPr>
        </p:nvSpPr>
        <p:spPr/>
        <p:txBody>
          <a:bodyPr/>
          <a:lstStyle/>
          <a:p>
            <a:fld id="{D25A7422-5852-4FCB-8C25-D442DB577CD0}" type="slidenum">
              <a:rPr kumimoji="1" lang="ja-JP" altLang="en-US" smtClean="0"/>
              <a:pPr/>
              <a:t>66</a:t>
            </a:fld>
            <a:endParaRPr kumimoji="1" lang="ja-JP" altLang="en-US"/>
          </a:p>
        </p:txBody>
      </p:sp>
      <p:pic>
        <p:nvPicPr>
          <p:cNvPr id="5" name="図 4">
            <a:extLst>
              <a:ext uri="{FF2B5EF4-FFF2-40B4-BE49-F238E27FC236}">
                <a16:creationId xmlns:a16="http://schemas.microsoft.com/office/drawing/2014/main" id="{D10116B0-60A0-9B4A-A683-73CCD269D96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4239" y="2282371"/>
            <a:ext cx="1883206" cy="1322113"/>
          </a:xfrm>
          <a:prstGeom prst="rect">
            <a:avLst/>
          </a:prstGeom>
        </p:spPr>
      </p:pic>
      <p:pic>
        <p:nvPicPr>
          <p:cNvPr id="9" name="図 8">
            <a:extLst>
              <a:ext uri="{FF2B5EF4-FFF2-40B4-BE49-F238E27FC236}">
                <a16:creationId xmlns:a16="http://schemas.microsoft.com/office/drawing/2014/main" id="{28013F76-8355-3341-BF32-A5CB3846BBA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4130" y="2514028"/>
            <a:ext cx="3204934" cy="887520"/>
          </a:xfrm>
          <a:prstGeom prst="rect">
            <a:avLst/>
          </a:prstGeom>
        </p:spPr>
      </p:pic>
      <p:pic>
        <p:nvPicPr>
          <p:cNvPr id="11" name="図 10">
            <a:extLst>
              <a:ext uri="{FF2B5EF4-FFF2-40B4-BE49-F238E27FC236}">
                <a16:creationId xmlns:a16="http://schemas.microsoft.com/office/drawing/2014/main" id="{1A64EE3A-8AAC-FA49-9DEA-A7BCE470DB4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6729" y="3563420"/>
            <a:ext cx="1963225" cy="1963225"/>
          </a:xfrm>
          <a:prstGeom prst="rect">
            <a:avLst/>
          </a:prstGeom>
        </p:spPr>
      </p:pic>
      <p:pic>
        <p:nvPicPr>
          <p:cNvPr id="15" name="グラフィックス 14">
            <a:extLst>
              <a:ext uri="{FF2B5EF4-FFF2-40B4-BE49-F238E27FC236}">
                <a16:creationId xmlns:a16="http://schemas.microsoft.com/office/drawing/2014/main" id="{8D0FBFF6-1876-0542-9B8D-EDB5BBD6D8E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4153" y="3129145"/>
            <a:ext cx="2565400" cy="2565400"/>
          </a:xfrm>
          <a:prstGeom prst="rect">
            <a:avLst/>
          </a:prstGeom>
        </p:spPr>
      </p:pic>
      <p:pic>
        <p:nvPicPr>
          <p:cNvPr id="24" name="図 23">
            <a:extLst>
              <a:ext uri="{FF2B5EF4-FFF2-40B4-BE49-F238E27FC236}">
                <a16:creationId xmlns:a16="http://schemas.microsoft.com/office/drawing/2014/main" id="{9D55BBB5-B432-BF45-89B6-C7B3A0FEC52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59207" y="2444243"/>
            <a:ext cx="1119177" cy="1119177"/>
          </a:xfrm>
          <a:prstGeom prst="rect">
            <a:avLst/>
          </a:prstGeom>
        </p:spPr>
      </p:pic>
      <p:sp>
        <p:nvSpPr>
          <p:cNvPr id="25" name="テキスト ボックス 24">
            <a:extLst>
              <a:ext uri="{FF2B5EF4-FFF2-40B4-BE49-F238E27FC236}">
                <a16:creationId xmlns:a16="http://schemas.microsoft.com/office/drawing/2014/main" id="{D2875455-AEC3-144E-9D06-0085E499FCFB}"/>
              </a:ext>
            </a:extLst>
          </p:cNvPr>
          <p:cNvSpPr txBox="1"/>
          <p:nvPr/>
        </p:nvSpPr>
        <p:spPr>
          <a:xfrm>
            <a:off x="4511538" y="5574783"/>
            <a:ext cx="7571303" cy="830997"/>
          </a:xfrm>
          <a:prstGeom prst="rect">
            <a:avLst/>
          </a:prstGeom>
          <a:noFill/>
        </p:spPr>
        <p:txBody>
          <a:bodyPr wrap="none" rtlCol="0">
            <a:spAutoFit/>
          </a:bodyPr>
          <a:lstStyle/>
          <a:p>
            <a:pPr algn="l"/>
            <a:r>
              <a:rPr kumimoji="1" lang="ja-JP" altLang="en-US" sz="2400" b="1">
                <a:solidFill>
                  <a:schemeClr val="accent6"/>
                </a:solidFill>
                <a:latin typeface="+mn-ea"/>
              </a:rPr>
              <a:t>サービス側に搭載されているから使えるのであって、</a:t>
            </a:r>
            <a:endParaRPr kumimoji="1" lang="en-US" altLang="ja-JP" sz="2400" b="1">
              <a:solidFill>
                <a:schemeClr val="accent6"/>
              </a:solidFill>
              <a:latin typeface="+mn-ea"/>
            </a:endParaRPr>
          </a:p>
          <a:p>
            <a:pPr algn="l"/>
            <a:r>
              <a:rPr kumimoji="1" lang="ja-JP" altLang="en-US" sz="2400" b="1">
                <a:solidFill>
                  <a:schemeClr val="accent6"/>
                </a:solidFill>
                <a:latin typeface="+mn-ea"/>
              </a:rPr>
              <a:t>利用者がどうこうできる範囲ではない</a:t>
            </a:r>
            <a:endParaRPr kumimoji="1" lang="en-US" altLang="ja-JP" sz="2400" b="1">
              <a:solidFill>
                <a:schemeClr val="accent6"/>
              </a:solidFill>
              <a:latin typeface="+mn-ea"/>
            </a:endParaRPr>
          </a:p>
        </p:txBody>
      </p:sp>
      <p:sp>
        <p:nvSpPr>
          <p:cNvPr id="4" name="フッター プレースホルダー 3">
            <a:extLst>
              <a:ext uri="{FF2B5EF4-FFF2-40B4-BE49-F238E27FC236}">
                <a16:creationId xmlns:a16="http://schemas.microsoft.com/office/drawing/2014/main" id="{7BC986FB-03A0-FA4E-A94B-A4EEE00B6534}"/>
              </a:ext>
            </a:extLst>
          </p:cNvPr>
          <p:cNvSpPr>
            <a:spLocks noGrp="1"/>
          </p:cNvSpPr>
          <p:nvPr>
            <p:ph type="ftr" sz="quarter" idx="13"/>
          </p:nvPr>
        </p:nvSpPr>
        <p:spPr/>
        <p:txBody>
          <a:bodyPr/>
          <a:lstStyle/>
          <a:p>
            <a:r>
              <a:rPr lang="en" altLang="ja-JP"/>
              <a:t>Copyleft © 2020 Cybozu, Inc.</a:t>
            </a:r>
            <a:endParaRPr lang="ja-JP" altLang="en-US"/>
          </a:p>
        </p:txBody>
      </p:sp>
    </p:spTree>
    <p:extLst>
      <p:ext uri="{BB962C8B-B14F-4D97-AF65-F5344CB8AC3E}">
        <p14:creationId xmlns:p14="http://schemas.microsoft.com/office/powerpoint/2010/main" val="3532125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0E224F2C-67B6-1E4E-ADD5-E8D5E637B5FE}"/>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p:txBody>
          <a:bodyPr>
            <a:normAutofit/>
          </a:bodyPr>
          <a:lstStyle/>
          <a:p>
            <a:r>
              <a:rPr lang="ja-JP" altLang="en-US" dirty="0"/>
              <a:t>あるソフトウェア</a:t>
            </a:r>
            <a:r>
              <a:rPr lang="ja-JP" altLang="en-US" b="1" dirty="0"/>
              <a:t>（プログラム）が持っているデータ </a:t>
            </a:r>
            <a:r>
              <a:rPr lang="ja-JP" altLang="en-US" dirty="0"/>
              <a:t>を </a:t>
            </a:r>
            <a:r>
              <a:rPr lang="ja-JP" altLang="en-US" b="1" dirty="0"/>
              <a:t>他のプログラムから呼び出して利用する </a:t>
            </a:r>
            <a:r>
              <a:rPr lang="ja-JP" altLang="en-US" dirty="0"/>
              <a:t>ための手順やデータ形式のこと</a:t>
            </a:r>
            <a:endParaRPr lang="en-US" altLang="ja-JP" dirty="0"/>
          </a:p>
          <a:p>
            <a:endParaRPr lang="en-US" altLang="ja-JP" dirty="0"/>
          </a:p>
          <a:p>
            <a:r>
              <a:rPr lang="en-US" altLang="ja-JP" dirty="0"/>
              <a:t>API </a:t>
            </a:r>
            <a:r>
              <a:rPr lang="ja-JP" altLang="en-US" dirty="0"/>
              <a:t>が決めているもの</a:t>
            </a:r>
            <a:endParaRPr lang="en-US" altLang="ja-JP" dirty="0"/>
          </a:p>
          <a:p>
            <a:pPr marL="0" indent="0">
              <a:buNone/>
            </a:pPr>
            <a:r>
              <a:rPr lang="ja-JP" altLang="ja-JP" sz="1800" dirty="0"/>
              <a:t>　　　</a:t>
            </a:r>
            <a:r>
              <a:rPr lang="ja-JP" altLang="en-US" sz="1800" dirty="0"/>
              <a:t>　　</a:t>
            </a:r>
            <a:r>
              <a:rPr lang="ja-JP" altLang="ja-JP" sz="1800" dirty="0"/>
              <a:t>【どの</a:t>
            </a:r>
            <a:r>
              <a:rPr lang="en-US" altLang="ja-JP" sz="1800" dirty="0"/>
              <a:t>URL</a:t>
            </a:r>
            <a:r>
              <a:rPr lang="ja-JP" altLang="ja-JP" sz="1800" dirty="0"/>
              <a:t>】に</a:t>
            </a:r>
            <a:endParaRPr lang="en-US" altLang="ja-JP" sz="1800" dirty="0"/>
          </a:p>
          <a:p>
            <a:pPr marL="0" indent="0">
              <a:buNone/>
            </a:pPr>
            <a:endParaRPr lang="en-US" altLang="ja-JP" sz="1800" dirty="0"/>
          </a:p>
          <a:p>
            <a:pPr marL="0" indent="0">
              <a:buNone/>
            </a:pPr>
            <a:r>
              <a:rPr lang="ja-JP" altLang="en-US" sz="1800" dirty="0"/>
              <a:t>　　</a:t>
            </a:r>
            <a:r>
              <a:rPr lang="ja-JP" altLang="ja-JP" sz="1800" dirty="0"/>
              <a:t>　</a:t>
            </a:r>
            <a:r>
              <a:rPr lang="ja-JP" altLang="en-US" sz="1800" dirty="0"/>
              <a:t>　　</a:t>
            </a:r>
            <a:r>
              <a:rPr lang="ja-JP" altLang="ja-JP" sz="1800" dirty="0"/>
              <a:t>【どんな形式で】</a:t>
            </a:r>
            <a:r>
              <a:rPr lang="ja-JP" altLang="en-US" sz="1800" dirty="0"/>
              <a:t>リクエストをすると</a:t>
            </a:r>
            <a:endParaRPr lang="en-US" altLang="ja-JP" sz="1800" dirty="0"/>
          </a:p>
          <a:p>
            <a:endParaRPr lang="en-US" altLang="ja-JP" sz="1800" dirty="0"/>
          </a:p>
          <a:p>
            <a:pPr marL="0" indent="0">
              <a:buNone/>
            </a:pPr>
            <a:r>
              <a:rPr lang="ja-JP" altLang="en-US" sz="1800" dirty="0"/>
              <a:t>　</a:t>
            </a:r>
            <a:r>
              <a:rPr lang="ja-JP" altLang="ja-JP" sz="1800" dirty="0"/>
              <a:t>　　</a:t>
            </a:r>
            <a:r>
              <a:rPr lang="ja-JP" altLang="en-US" sz="1800" dirty="0"/>
              <a:t>　　</a:t>
            </a:r>
            <a:r>
              <a:rPr lang="ja-JP" altLang="ja-JP" sz="1800" dirty="0"/>
              <a:t>【どんな形式で】レスポンスを返すか</a:t>
            </a:r>
            <a:endParaRPr lang="en-US" altLang="ja-JP" sz="1800" dirty="0"/>
          </a:p>
        </p:txBody>
      </p:sp>
      <p:sp>
        <p:nvSpPr>
          <p:cNvPr id="2" name="タイトル 1"/>
          <p:cNvSpPr>
            <a:spLocks noGrp="1"/>
          </p:cNvSpPr>
          <p:nvPr>
            <p:ph type="title"/>
          </p:nvPr>
        </p:nvSpPr>
        <p:spPr/>
        <p:txBody>
          <a:bodyPr>
            <a:normAutofit/>
          </a:bodyPr>
          <a:lstStyle/>
          <a:p>
            <a:r>
              <a:rPr lang="en-US" altLang="ja-JP" dirty="0"/>
              <a:t>Web API</a:t>
            </a:r>
            <a:r>
              <a:rPr lang="ja-JP" altLang="en-US" dirty="0"/>
              <a:t>（</a:t>
            </a:r>
            <a:r>
              <a:rPr lang="en-US" altLang="ja-JP" dirty="0"/>
              <a:t>REST API</a:t>
            </a:r>
            <a:r>
              <a:rPr lang="ja-JP" altLang="en-US" dirty="0"/>
              <a:t>）</a:t>
            </a:r>
            <a:endParaRPr lang="ja-JP" altLang="en-US"/>
          </a:p>
        </p:txBody>
      </p:sp>
      <p:sp>
        <p:nvSpPr>
          <p:cNvPr id="14" name="スライド番号プレースホルダー 13">
            <a:extLst>
              <a:ext uri="{FF2B5EF4-FFF2-40B4-BE49-F238E27FC236}">
                <a16:creationId xmlns:a16="http://schemas.microsoft.com/office/drawing/2014/main" id="{80B3EF0B-F1AF-A74B-B7C0-62DEF62139BD}"/>
              </a:ext>
            </a:extLst>
          </p:cNvPr>
          <p:cNvSpPr>
            <a:spLocks noGrp="1"/>
          </p:cNvSpPr>
          <p:nvPr>
            <p:ph type="sldNum" sz="quarter" idx="15"/>
          </p:nvPr>
        </p:nvSpPr>
        <p:spPr/>
        <p:txBody>
          <a:bodyPr/>
          <a:lstStyle/>
          <a:p>
            <a:fld id="{D25A7422-5852-4FCB-8C25-D442DB577CD0}" type="slidenum">
              <a:rPr kumimoji="1" lang="ja-JP" altLang="en-US" smtClean="0"/>
              <a:pPr/>
              <a:t>67</a:t>
            </a:fld>
            <a:endParaRPr kumimoji="1" lang="ja-JP" altLang="en-US"/>
          </a:p>
        </p:txBody>
      </p:sp>
      <p:pic>
        <p:nvPicPr>
          <p:cNvPr id="8" name="図 7">
            <a:extLst>
              <a:ext uri="{FF2B5EF4-FFF2-40B4-BE49-F238E27FC236}">
                <a16:creationId xmlns:a16="http://schemas.microsoft.com/office/drawing/2014/main" id="{CE338E85-915A-DE4F-859A-838DF49115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5430" y="3300234"/>
            <a:ext cx="3510617" cy="204152"/>
          </a:xfrm>
          <a:prstGeom prst="rect">
            <a:avLst/>
          </a:prstGeom>
        </p:spPr>
      </p:pic>
      <p:pic>
        <p:nvPicPr>
          <p:cNvPr id="10" name="図 9">
            <a:extLst>
              <a:ext uri="{FF2B5EF4-FFF2-40B4-BE49-F238E27FC236}">
                <a16:creationId xmlns:a16="http://schemas.microsoft.com/office/drawing/2014/main" id="{675A378E-0E9D-E845-A269-321DE980A0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430" y="3803410"/>
            <a:ext cx="2972736" cy="1125369"/>
          </a:xfrm>
          <a:prstGeom prst="rect">
            <a:avLst/>
          </a:prstGeom>
        </p:spPr>
      </p:pic>
      <p:pic>
        <p:nvPicPr>
          <p:cNvPr id="15" name="図 14">
            <a:extLst>
              <a:ext uri="{FF2B5EF4-FFF2-40B4-BE49-F238E27FC236}">
                <a16:creationId xmlns:a16="http://schemas.microsoft.com/office/drawing/2014/main" id="{7AEE9AC3-946D-EF4B-8961-7AA73E6AD52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75430" y="5174423"/>
            <a:ext cx="2972736" cy="1423750"/>
          </a:xfrm>
          <a:prstGeom prst="rect">
            <a:avLst/>
          </a:prstGeom>
        </p:spPr>
      </p:pic>
    </p:spTree>
    <p:extLst>
      <p:ext uri="{BB962C8B-B14F-4D97-AF65-F5344CB8AC3E}">
        <p14:creationId xmlns:p14="http://schemas.microsoft.com/office/powerpoint/2010/main" val="698157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フッター プレースホルダー 8">
            <a:extLst>
              <a:ext uri="{FF2B5EF4-FFF2-40B4-BE49-F238E27FC236}">
                <a16:creationId xmlns:a16="http://schemas.microsoft.com/office/drawing/2014/main" id="{87A31B13-C029-B149-B466-02810DF9B75F}"/>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8" name="コンテンツ プレースホルダー 7">
            <a:extLst>
              <a:ext uri="{FF2B5EF4-FFF2-40B4-BE49-F238E27FC236}">
                <a16:creationId xmlns:a16="http://schemas.microsoft.com/office/drawing/2014/main" id="{2F2FED8A-C5C5-7849-B0A4-4F5CCB25C98A}"/>
              </a:ext>
            </a:extLst>
          </p:cNvPr>
          <p:cNvSpPr>
            <a:spLocks noGrp="1"/>
          </p:cNvSpPr>
          <p:nvPr>
            <p:ph sz="quarter" idx="14"/>
          </p:nvPr>
        </p:nvSpPr>
        <p:spPr>
          <a:xfrm>
            <a:off x="438149" y="1314449"/>
            <a:ext cx="11496676" cy="5188454"/>
          </a:xfrm>
        </p:spPr>
        <p:txBody>
          <a:bodyPr/>
          <a:lstStyle/>
          <a:p>
            <a:pPr>
              <a:buClr>
                <a:schemeClr val="tx1">
                  <a:lumMod val="75000"/>
                  <a:lumOff val="25000"/>
                </a:schemeClr>
              </a:buClr>
            </a:pPr>
            <a:r>
              <a:rPr lang="ja-JP" altLang="en-US" b="1">
                <a:solidFill>
                  <a:schemeClr val="accent6"/>
                </a:solidFill>
              </a:rPr>
              <a:t>特定の</a:t>
            </a:r>
            <a:r>
              <a:rPr lang="en-US" altLang="ja-JP" b="1">
                <a:solidFill>
                  <a:schemeClr val="accent6"/>
                </a:solidFill>
              </a:rPr>
              <a:t>URL</a:t>
            </a:r>
            <a:r>
              <a:rPr lang="ja-JP" altLang="en-US"/>
              <a:t>に</a:t>
            </a:r>
            <a:r>
              <a:rPr lang="ja-JP" altLang="en-US" b="1">
                <a:solidFill>
                  <a:schemeClr val="accent6"/>
                </a:solidFill>
              </a:rPr>
              <a:t>パラメータ</a:t>
            </a:r>
            <a:r>
              <a:rPr lang="ja-JP" altLang="en-US"/>
              <a:t>を指定して</a:t>
            </a:r>
            <a:r>
              <a:rPr lang="en-US" altLang="ja-JP" b="1">
                <a:solidFill>
                  <a:schemeClr val="accent6"/>
                </a:solidFill>
              </a:rPr>
              <a:t>HTTP/HTTPS</a:t>
            </a:r>
            <a:r>
              <a:rPr lang="ja-JP" altLang="en-US" b="1">
                <a:solidFill>
                  <a:schemeClr val="accent6"/>
                </a:solidFill>
              </a:rPr>
              <a:t>でアクセス</a:t>
            </a:r>
            <a:r>
              <a:rPr lang="ja-JP" altLang="en-US"/>
              <a:t>することで、データ操作（取得・登録・更新・削除等）ができる仕組み</a:t>
            </a:r>
          </a:p>
        </p:txBody>
      </p:sp>
      <p:sp>
        <p:nvSpPr>
          <p:cNvPr id="2" name="タイトル 1"/>
          <p:cNvSpPr>
            <a:spLocks noGrp="1"/>
          </p:cNvSpPr>
          <p:nvPr>
            <p:ph type="title"/>
          </p:nvPr>
        </p:nvSpPr>
        <p:spPr>
          <a:xfrm>
            <a:off x="438148" y="355097"/>
            <a:ext cx="11496675" cy="685800"/>
          </a:xfrm>
        </p:spPr>
        <p:txBody>
          <a:bodyPr>
            <a:normAutofit/>
          </a:bodyPr>
          <a:lstStyle/>
          <a:p>
            <a:r>
              <a:rPr lang="en-US" altLang="ja-JP" dirty="0"/>
              <a:t>Web API</a:t>
            </a:r>
            <a:r>
              <a:rPr lang="ja-JP" altLang="en-US" dirty="0"/>
              <a:t>（</a:t>
            </a:r>
            <a:r>
              <a:rPr lang="en-US" altLang="ja-JP" dirty="0"/>
              <a:t>REST API</a:t>
            </a:r>
            <a:r>
              <a:rPr lang="ja-JP" altLang="en-US" dirty="0"/>
              <a:t>）</a:t>
            </a:r>
            <a:endParaRPr lang="ja-JP" altLang="en-US"/>
          </a:p>
        </p:txBody>
      </p:sp>
      <p:sp>
        <p:nvSpPr>
          <p:cNvPr id="10" name="スライド番号プレースホルダー 9">
            <a:extLst>
              <a:ext uri="{FF2B5EF4-FFF2-40B4-BE49-F238E27FC236}">
                <a16:creationId xmlns:a16="http://schemas.microsoft.com/office/drawing/2014/main" id="{B51A33B0-49C2-384D-82BB-156900A057D3}"/>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68</a:t>
            </a:fld>
            <a:endParaRPr lang="ja-JP" altLang="en-US"/>
          </a:p>
        </p:txBody>
      </p:sp>
      <p:grpSp>
        <p:nvGrpSpPr>
          <p:cNvPr id="11" name="グループ化 10">
            <a:extLst>
              <a:ext uri="{FF2B5EF4-FFF2-40B4-BE49-F238E27FC236}">
                <a16:creationId xmlns:a16="http://schemas.microsoft.com/office/drawing/2014/main" id="{1D7EEB86-0B18-0B43-A612-480D21A59A4C}"/>
              </a:ext>
            </a:extLst>
          </p:cNvPr>
          <p:cNvGrpSpPr/>
          <p:nvPr/>
        </p:nvGrpSpPr>
        <p:grpSpPr>
          <a:xfrm>
            <a:off x="1344706" y="2466619"/>
            <a:ext cx="8905103" cy="3928851"/>
            <a:chOff x="1524000" y="2735560"/>
            <a:chExt cx="8905103" cy="3928851"/>
          </a:xfrm>
        </p:grpSpPr>
        <p:pic>
          <p:nvPicPr>
            <p:cNvPr id="32" name="図 31">
              <a:extLst>
                <a:ext uri="{FF2B5EF4-FFF2-40B4-BE49-F238E27FC236}">
                  <a16:creationId xmlns:a16="http://schemas.microsoft.com/office/drawing/2014/main" id="{57C010AC-8A1C-7045-8DA5-616C9CAAB39F}"/>
                </a:ext>
              </a:extLst>
            </p:cNvPr>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ackgroundRemoval t="0" b="100000" l="1515" r="100000">
                          <a14:foregroundMark x1="30303" y1="84706" x2="71212" y2="80000"/>
                        </a14:backgroundRemoval>
                      </a14:imgEffect>
                    </a14:imgLayer>
                  </a14:imgProps>
                </a:ext>
                <a:ext uri="{28A0092B-C50C-407E-A947-70E740481C1C}">
                  <a14:useLocalDpi xmlns:a14="http://schemas.microsoft.com/office/drawing/2010/main"/>
                </a:ext>
              </a:extLst>
            </a:blip>
            <a:srcRect/>
            <a:stretch/>
          </p:blipFill>
          <p:spPr>
            <a:xfrm>
              <a:off x="9006467" y="4220376"/>
              <a:ext cx="462201" cy="598144"/>
            </a:xfrm>
            <a:prstGeom prst="rect">
              <a:avLst/>
            </a:prstGeom>
          </p:spPr>
        </p:pic>
        <p:pic>
          <p:nvPicPr>
            <p:cNvPr id="33" name="図 32">
              <a:extLst>
                <a:ext uri="{FF2B5EF4-FFF2-40B4-BE49-F238E27FC236}">
                  <a16:creationId xmlns:a16="http://schemas.microsoft.com/office/drawing/2014/main" id="{97A4D121-16F4-EE4E-AE9A-ABFD3D0B3C54}"/>
                </a:ext>
              </a:extLst>
            </p:cNvPr>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4">
                      <a14:imgEffect>
                        <a14:backgroundRemoval t="0" b="100000" l="1515" r="100000">
                          <a14:foregroundMark x1="30303" y1="84706" x2="71212" y2="80000"/>
                        </a14:backgroundRemoval>
                      </a14:imgEffect>
                    </a14:imgLayer>
                  </a14:imgProps>
                </a:ext>
                <a:ext uri="{28A0092B-C50C-407E-A947-70E740481C1C}">
                  <a14:useLocalDpi xmlns:a14="http://schemas.microsoft.com/office/drawing/2010/main"/>
                </a:ext>
              </a:extLst>
            </a:blip>
            <a:srcRect/>
            <a:stretch/>
          </p:blipFill>
          <p:spPr>
            <a:xfrm>
              <a:off x="8006269" y="3993339"/>
              <a:ext cx="425545" cy="550707"/>
            </a:xfrm>
            <a:prstGeom prst="rect">
              <a:avLst/>
            </a:prstGeom>
          </p:spPr>
        </p:pic>
        <p:pic>
          <p:nvPicPr>
            <p:cNvPr id="38" name="図 37">
              <a:extLst>
                <a:ext uri="{FF2B5EF4-FFF2-40B4-BE49-F238E27FC236}">
                  <a16:creationId xmlns:a16="http://schemas.microsoft.com/office/drawing/2014/main" id="{4BB63FF9-EF96-1F4E-901C-1A6347A7BA5F}"/>
                </a:ext>
              </a:extLst>
            </p:cNvPr>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1515" r="100000">
                          <a14:foregroundMark x1="30303" y1="84706" x2="71212" y2="80000"/>
                        </a14:backgroundRemoval>
                      </a14:imgEffect>
                      <a14:imgEffect>
                        <a14:saturation sat="400000"/>
                      </a14:imgEffect>
                    </a14:imgLayer>
                  </a14:imgProps>
                </a:ext>
                <a:ext uri="{28A0092B-C50C-407E-A947-70E740481C1C}">
                  <a14:useLocalDpi xmlns:a14="http://schemas.microsoft.com/office/drawing/2010/main"/>
                </a:ext>
              </a:extLst>
            </a:blip>
            <a:srcRect/>
            <a:stretch/>
          </p:blipFill>
          <p:spPr>
            <a:xfrm>
              <a:off x="4048313" y="5453470"/>
              <a:ext cx="622675" cy="805816"/>
            </a:xfrm>
            <a:prstGeom prst="rect">
              <a:avLst/>
            </a:prstGeom>
          </p:spPr>
        </p:pic>
        <p:pic>
          <p:nvPicPr>
            <p:cNvPr id="39" name="図 38">
              <a:extLst>
                <a:ext uri="{FF2B5EF4-FFF2-40B4-BE49-F238E27FC236}">
                  <a16:creationId xmlns:a16="http://schemas.microsoft.com/office/drawing/2014/main" id="{91622D24-8202-4149-B914-A757174EAE69}"/>
                </a:ext>
              </a:extLst>
            </p:cNvPr>
            <p:cNvPicPr>
              <a:picLocks noChangeAspect="1"/>
            </p:cNvPicPr>
            <p:nvPr/>
          </p:nvPicPr>
          <p:blipFill rotWithShape="1">
            <a:blip r:embed="rId6" cstate="screen">
              <a:duotone>
                <a:schemeClr val="bg2">
                  <a:shade val="45000"/>
                  <a:satMod val="135000"/>
                </a:schemeClr>
                <a:prstClr val="white"/>
              </a:duotone>
              <a:extLst>
                <a:ext uri="{BEBA8EAE-BF5A-486C-A8C5-ECC9F3942E4B}">
                  <a14:imgProps xmlns:a14="http://schemas.microsoft.com/office/drawing/2010/main">
                    <a14:imgLayer r:embed="rId7">
                      <a14:imgEffect>
                        <a14:backgroundRemoval t="0" b="100000" l="1515" r="100000">
                          <a14:foregroundMark x1="30303" y1="84706" x2="71212" y2="80000"/>
                        </a14:backgroundRemoval>
                      </a14:imgEffect>
                    </a14:imgLayer>
                  </a14:imgProps>
                </a:ext>
                <a:ext uri="{28A0092B-C50C-407E-A947-70E740481C1C}">
                  <a14:useLocalDpi xmlns:a14="http://schemas.microsoft.com/office/drawing/2010/main"/>
                </a:ext>
              </a:extLst>
            </a:blip>
            <a:srcRect/>
            <a:stretch/>
          </p:blipFill>
          <p:spPr>
            <a:xfrm>
              <a:off x="7103138" y="3740386"/>
              <a:ext cx="395648" cy="512016"/>
            </a:xfrm>
            <a:prstGeom prst="rect">
              <a:avLst/>
            </a:prstGeom>
          </p:spPr>
        </p:pic>
        <p:pic>
          <p:nvPicPr>
            <p:cNvPr id="40" name="図 39">
              <a:extLst>
                <a:ext uri="{FF2B5EF4-FFF2-40B4-BE49-F238E27FC236}">
                  <a16:creationId xmlns:a16="http://schemas.microsoft.com/office/drawing/2014/main" id="{E9E748C4-2053-6B4B-A5DA-06A80E1195A7}"/>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3429" b="48571" l="41563" r="87344"/>
                      </a14:imgEffect>
                    </a14:imgLayer>
                  </a14:imgProps>
                </a:ext>
                <a:ext uri="{28A0092B-C50C-407E-A947-70E740481C1C}">
                  <a14:useLocalDpi xmlns:a14="http://schemas.microsoft.com/office/drawing/2010/main"/>
                </a:ext>
              </a:extLst>
            </a:blip>
            <a:srcRect l="40589" r="11513" b="50667"/>
            <a:stretch/>
          </p:blipFill>
          <p:spPr>
            <a:xfrm>
              <a:off x="6601323" y="3870451"/>
              <a:ext cx="1263709" cy="711805"/>
            </a:xfrm>
            <a:prstGeom prst="rect">
              <a:avLst/>
            </a:prstGeom>
          </p:spPr>
        </p:pic>
        <p:sp>
          <p:nvSpPr>
            <p:cNvPr id="41" name="曲折矢印 40">
              <a:extLst>
                <a:ext uri="{FF2B5EF4-FFF2-40B4-BE49-F238E27FC236}">
                  <a16:creationId xmlns:a16="http://schemas.microsoft.com/office/drawing/2014/main" id="{A956100A-6D68-4043-80FB-7A97E53B156A}"/>
                </a:ext>
              </a:extLst>
            </p:cNvPr>
            <p:cNvSpPr/>
            <p:nvPr/>
          </p:nvSpPr>
          <p:spPr>
            <a:xfrm rot="10800000">
              <a:off x="4841172" y="4864691"/>
              <a:ext cx="3276484" cy="1167053"/>
            </a:xfrm>
            <a:prstGeom prst="bentArrow">
              <a:avLst>
                <a:gd name="adj1" fmla="val 8251"/>
                <a:gd name="adj2" fmla="val 10961"/>
                <a:gd name="adj3" fmla="val 10179"/>
                <a:gd name="adj4" fmla="val 93165"/>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pic>
          <p:nvPicPr>
            <p:cNvPr id="44" name="図 43">
              <a:extLst>
                <a:ext uri="{FF2B5EF4-FFF2-40B4-BE49-F238E27FC236}">
                  <a16:creationId xmlns:a16="http://schemas.microsoft.com/office/drawing/2014/main" id="{D3C433D2-9EAF-E641-AEFF-0CC93F466356}"/>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3429" b="48571" l="41563" r="87344"/>
                      </a14:imgEffect>
                    </a14:imgLayer>
                  </a14:imgProps>
                </a:ext>
                <a:ext uri="{28A0092B-C50C-407E-A947-70E740481C1C}">
                  <a14:useLocalDpi xmlns:a14="http://schemas.microsoft.com/office/drawing/2010/main"/>
                </a:ext>
              </a:extLst>
            </a:blip>
            <a:srcRect l="40589" r="11513" b="50667"/>
            <a:stretch/>
          </p:blipFill>
          <p:spPr>
            <a:xfrm>
              <a:off x="7515720" y="4122336"/>
              <a:ext cx="1317946" cy="742355"/>
            </a:xfrm>
            <a:prstGeom prst="rect">
              <a:avLst/>
            </a:prstGeom>
          </p:spPr>
        </p:pic>
        <p:pic>
          <p:nvPicPr>
            <p:cNvPr id="45" name="図 44">
              <a:extLst>
                <a:ext uri="{FF2B5EF4-FFF2-40B4-BE49-F238E27FC236}">
                  <a16:creationId xmlns:a16="http://schemas.microsoft.com/office/drawing/2014/main" id="{CAAF83B9-D0C9-2B48-AD1C-35589F9CF70E}"/>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3429" b="48571" l="41563" r="87344"/>
                      </a14:imgEffect>
                    </a14:imgLayer>
                  </a14:imgProps>
                </a:ext>
                <a:ext uri="{28A0092B-C50C-407E-A947-70E740481C1C}">
                  <a14:useLocalDpi xmlns:a14="http://schemas.microsoft.com/office/drawing/2010/main"/>
                </a:ext>
              </a:extLst>
            </a:blip>
            <a:srcRect l="40589" r="11513" b="50667"/>
            <a:stretch/>
          </p:blipFill>
          <p:spPr>
            <a:xfrm>
              <a:off x="8438583" y="4357287"/>
              <a:ext cx="1435927" cy="808810"/>
            </a:xfrm>
            <a:prstGeom prst="rect">
              <a:avLst/>
            </a:prstGeom>
          </p:spPr>
        </p:pic>
        <p:sp>
          <p:nvSpPr>
            <p:cNvPr id="46" name="角丸四角形 45">
              <a:extLst>
                <a:ext uri="{FF2B5EF4-FFF2-40B4-BE49-F238E27FC236}">
                  <a16:creationId xmlns:a16="http://schemas.microsoft.com/office/drawing/2014/main" id="{A32C7AF1-8FED-444D-8EA7-CFC3DD0F0C23}"/>
                </a:ext>
              </a:extLst>
            </p:cNvPr>
            <p:cNvSpPr/>
            <p:nvPr/>
          </p:nvSpPr>
          <p:spPr>
            <a:xfrm>
              <a:off x="7938001" y="3229477"/>
              <a:ext cx="895666" cy="510909"/>
            </a:xfrm>
            <a:prstGeom prst="roundRect">
              <a:avLst/>
            </a:prstGeom>
            <a:solidFill>
              <a:srgbClr val="C2E49C"/>
            </a:solidFill>
            <a:ln>
              <a:solidFill>
                <a:schemeClr val="accent5"/>
              </a:solid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accent6"/>
                  </a:solidFill>
                  <a:latin typeface="+mn-ea"/>
                </a:rPr>
                <a:t>市</a:t>
              </a:r>
              <a:r>
                <a:rPr kumimoji="1" lang="en-US" altLang="ja-JP" sz="1400" b="1" dirty="0">
                  <a:solidFill>
                    <a:schemeClr val="accent6"/>
                  </a:solidFill>
                  <a:latin typeface="+mn-ea"/>
                </a:rPr>
                <a:t> </a:t>
              </a:r>
              <a:r>
                <a:rPr kumimoji="1" lang="ja-JP" altLang="en-US" sz="1400" b="1">
                  <a:solidFill>
                    <a:schemeClr val="accent6"/>
                  </a:solidFill>
                  <a:latin typeface="+mn-ea"/>
                </a:rPr>
                <a:t>民</a:t>
              </a:r>
              <a:r>
                <a:rPr kumimoji="1" lang="en-US" altLang="ja-JP" sz="1400" b="1" dirty="0">
                  <a:solidFill>
                    <a:schemeClr val="accent6"/>
                  </a:solidFill>
                  <a:latin typeface="+mn-ea"/>
                </a:rPr>
                <a:t> </a:t>
              </a:r>
              <a:r>
                <a:rPr kumimoji="1" lang="ja-JP" altLang="en-US" sz="1400" b="1">
                  <a:solidFill>
                    <a:schemeClr val="accent6"/>
                  </a:solidFill>
                  <a:latin typeface="+mn-ea"/>
                </a:rPr>
                <a:t>課</a:t>
              </a:r>
            </a:p>
          </p:txBody>
        </p:sp>
        <p:sp>
          <p:nvSpPr>
            <p:cNvPr id="47" name="角丸四角形 46">
              <a:extLst>
                <a:ext uri="{FF2B5EF4-FFF2-40B4-BE49-F238E27FC236}">
                  <a16:creationId xmlns:a16="http://schemas.microsoft.com/office/drawing/2014/main" id="{FCCDE301-A6BB-C940-BA1C-392948FBD849}"/>
                </a:ext>
              </a:extLst>
            </p:cNvPr>
            <p:cNvSpPr/>
            <p:nvPr/>
          </p:nvSpPr>
          <p:spPr>
            <a:xfrm>
              <a:off x="6932822" y="3079014"/>
              <a:ext cx="931333" cy="490031"/>
            </a:xfrm>
            <a:prstGeom prst="roundRect">
              <a:avLst/>
            </a:prstGeom>
            <a:solidFill>
              <a:schemeClr val="tx1">
                <a:lumMod val="75000"/>
                <a:lumOff val="25000"/>
              </a:schemeClr>
            </a:solidFill>
            <a:ln>
              <a:solidFill>
                <a:schemeClr val="bg2"/>
              </a:solid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lumMod val="75000"/>
                      <a:lumOff val="25000"/>
                    </a:schemeClr>
                  </a:solidFill>
                  <a:latin typeface="+mn-ea"/>
                </a:rPr>
                <a:t>健康</a:t>
              </a:r>
              <a:endParaRPr kumimoji="1" lang="en-US" altLang="ja-JP" sz="1400">
                <a:solidFill>
                  <a:schemeClr val="bg1">
                    <a:lumMod val="75000"/>
                    <a:lumOff val="25000"/>
                  </a:schemeClr>
                </a:solidFill>
                <a:latin typeface="+mn-ea"/>
              </a:endParaRPr>
            </a:p>
            <a:p>
              <a:pPr algn="ctr"/>
              <a:r>
                <a:rPr kumimoji="1" lang="ja-JP" altLang="en-US" sz="1400">
                  <a:solidFill>
                    <a:schemeClr val="bg1">
                      <a:lumMod val="75000"/>
                      <a:lumOff val="25000"/>
                    </a:schemeClr>
                  </a:solidFill>
                  <a:latin typeface="+mn-ea"/>
                </a:rPr>
                <a:t>保険課</a:t>
              </a:r>
            </a:p>
          </p:txBody>
        </p:sp>
        <p:sp>
          <p:nvSpPr>
            <p:cNvPr id="48" name="角丸四角形 47">
              <a:extLst>
                <a:ext uri="{FF2B5EF4-FFF2-40B4-BE49-F238E27FC236}">
                  <a16:creationId xmlns:a16="http://schemas.microsoft.com/office/drawing/2014/main" id="{E7B3DA91-DA4F-B34A-8B50-91A18EFDE573}"/>
                </a:ext>
              </a:extLst>
            </p:cNvPr>
            <p:cNvSpPr/>
            <p:nvPr/>
          </p:nvSpPr>
          <p:spPr>
            <a:xfrm>
              <a:off x="8943177" y="3388679"/>
              <a:ext cx="931333" cy="533814"/>
            </a:xfrm>
            <a:prstGeom prst="roundRect">
              <a:avLst/>
            </a:prstGeom>
            <a:solidFill>
              <a:schemeClr val="tx1">
                <a:lumMod val="75000"/>
                <a:lumOff val="25000"/>
              </a:schemeClr>
            </a:solidFill>
            <a:ln>
              <a:solidFill>
                <a:schemeClr val="bg2"/>
              </a:solid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lumMod val="75000"/>
                      <a:lumOff val="25000"/>
                    </a:schemeClr>
                  </a:solidFill>
                  <a:latin typeface="+mn-ea"/>
                </a:rPr>
                <a:t>子育て課</a:t>
              </a:r>
            </a:p>
          </p:txBody>
        </p:sp>
        <p:sp>
          <p:nvSpPr>
            <p:cNvPr id="49" name="曲折矢印 48">
              <a:extLst>
                <a:ext uri="{FF2B5EF4-FFF2-40B4-BE49-F238E27FC236}">
                  <a16:creationId xmlns:a16="http://schemas.microsoft.com/office/drawing/2014/main" id="{128BFC49-8CC7-4E40-A134-B62F101CC0A9}"/>
                </a:ext>
              </a:extLst>
            </p:cNvPr>
            <p:cNvSpPr/>
            <p:nvPr/>
          </p:nvSpPr>
          <p:spPr>
            <a:xfrm>
              <a:off x="4323340" y="4516275"/>
              <a:ext cx="3276484" cy="794060"/>
            </a:xfrm>
            <a:prstGeom prst="bentArrow">
              <a:avLst>
                <a:gd name="adj1" fmla="val 10384"/>
                <a:gd name="adj2" fmla="val 14160"/>
                <a:gd name="adj3" fmla="val 21908"/>
                <a:gd name="adj4" fmla="val 91032"/>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50" name="角丸四角形 49">
              <a:extLst>
                <a:ext uri="{FF2B5EF4-FFF2-40B4-BE49-F238E27FC236}">
                  <a16:creationId xmlns:a16="http://schemas.microsoft.com/office/drawing/2014/main" id="{577DCA3C-2375-1D4E-A710-B6C99261C7CC}"/>
                </a:ext>
              </a:extLst>
            </p:cNvPr>
            <p:cNvSpPr/>
            <p:nvPr/>
          </p:nvSpPr>
          <p:spPr>
            <a:xfrm>
              <a:off x="6717450" y="5166248"/>
              <a:ext cx="826904" cy="252000"/>
            </a:xfrm>
            <a:prstGeom prst="roundRect">
              <a:avLst/>
            </a:prstGeom>
            <a:noFill/>
            <a:ln>
              <a:solidFill>
                <a:schemeClr val="bg1">
                  <a:lumMod val="75000"/>
                  <a:lumOff val="25000"/>
                </a:schemeClr>
              </a:solidFill>
            </a:ln>
          </p:spPr>
          <p:style>
            <a:lnRef idx="0">
              <a:schemeClr val="accent1"/>
            </a:lnRef>
            <a:fillRef idx="3">
              <a:schemeClr val="accent1"/>
            </a:fillRef>
            <a:effectRef idx="3">
              <a:schemeClr val="accent1"/>
            </a:effectRef>
            <a:fontRef idx="minor">
              <a:schemeClr val="lt1"/>
            </a:fontRef>
          </p:style>
          <p:txBody>
            <a:bodyPr lIns="36000" tIns="36000" rIns="36000" bIns="36000" rtlCol="0" anchor="ctr"/>
            <a:lstStyle/>
            <a:p>
              <a:pPr algn="ctr"/>
              <a:r>
                <a:rPr lang="ja-JP" altLang="en-US" sz="1400">
                  <a:solidFill>
                    <a:schemeClr val="bg1">
                      <a:lumMod val="75000"/>
                      <a:lumOff val="25000"/>
                    </a:schemeClr>
                  </a:solidFill>
                  <a:latin typeface="+mn-ea"/>
                </a:rPr>
                <a:t>住民票</a:t>
              </a:r>
              <a:endParaRPr lang="en-US" altLang="ja-JP" sz="1400">
                <a:solidFill>
                  <a:schemeClr val="bg1">
                    <a:lumMod val="75000"/>
                    <a:lumOff val="25000"/>
                  </a:schemeClr>
                </a:solidFill>
                <a:latin typeface="+mn-ea"/>
              </a:endParaRPr>
            </a:p>
          </p:txBody>
        </p:sp>
        <p:sp>
          <p:nvSpPr>
            <p:cNvPr id="51" name="角丸四角形 50">
              <a:extLst>
                <a:ext uri="{FF2B5EF4-FFF2-40B4-BE49-F238E27FC236}">
                  <a16:creationId xmlns:a16="http://schemas.microsoft.com/office/drawing/2014/main" id="{EA2318A6-A785-7042-B30F-F35A258820D5}"/>
                </a:ext>
              </a:extLst>
            </p:cNvPr>
            <p:cNvSpPr/>
            <p:nvPr/>
          </p:nvSpPr>
          <p:spPr>
            <a:xfrm>
              <a:off x="4722697" y="3895022"/>
              <a:ext cx="817723" cy="252000"/>
            </a:xfrm>
            <a:prstGeom prst="roundRect">
              <a:avLst/>
            </a:prstGeom>
            <a:noFill/>
            <a:ln>
              <a:solidFill>
                <a:schemeClr val="bg1">
                  <a:lumMod val="75000"/>
                  <a:lumOff val="25000"/>
                </a:schemeClr>
              </a:solidFill>
            </a:ln>
          </p:spPr>
          <p:style>
            <a:lnRef idx="0">
              <a:schemeClr val="accent1"/>
            </a:lnRef>
            <a:fillRef idx="3">
              <a:schemeClr val="accent1"/>
            </a:fillRef>
            <a:effectRef idx="3">
              <a:schemeClr val="accent1"/>
            </a:effectRef>
            <a:fontRef idx="minor">
              <a:schemeClr val="lt1"/>
            </a:fontRef>
          </p:style>
          <p:txBody>
            <a:bodyPr lIns="36000" tIns="36000" rIns="36000" bIns="36000" rtlCol="0" anchor="ctr"/>
            <a:lstStyle/>
            <a:p>
              <a:pPr algn="ctr"/>
              <a:r>
                <a:rPr kumimoji="1" lang="ja-JP" altLang="en-US" sz="1400">
                  <a:solidFill>
                    <a:schemeClr val="bg1">
                      <a:lumMod val="75000"/>
                      <a:lumOff val="25000"/>
                    </a:schemeClr>
                  </a:solidFill>
                  <a:latin typeface="+mn-ea"/>
                </a:rPr>
                <a:t>書類</a:t>
              </a:r>
              <a:endParaRPr kumimoji="1" lang="en-US" altLang="ja-JP" sz="1400">
                <a:solidFill>
                  <a:schemeClr val="bg1">
                    <a:lumMod val="75000"/>
                    <a:lumOff val="25000"/>
                  </a:schemeClr>
                </a:solidFill>
                <a:latin typeface="+mn-ea"/>
              </a:endParaRPr>
            </a:p>
          </p:txBody>
        </p:sp>
        <p:grpSp>
          <p:nvGrpSpPr>
            <p:cNvPr id="52" name="グループ化 51">
              <a:extLst>
                <a:ext uri="{FF2B5EF4-FFF2-40B4-BE49-F238E27FC236}">
                  <a16:creationId xmlns:a16="http://schemas.microsoft.com/office/drawing/2014/main" id="{F15625F8-909B-ED43-92AC-2EE25B5F35B8}"/>
                </a:ext>
              </a:extLst>
            </p:cNvPr>
            <p:cNvGrpSpPr/>
            <p:nvPr/>
          </p:nvGrpSpPr>
          <p:grpSpPr>
            <a:xfrm>
              <a:off x="4643886" y="4113974"/>
              <a:ext cx="1000166" cy="1083628"/>
              <a:chOff x="4944470" y="5147158"/>
              <a:chExt cx="909612" cy="999574"/>
            </a:xfrm>
          </p:grpSpPr>
          <p:pic>
            <p:nvPicPr>
              <p:cNvPr id="53" name="Picture 4" descr="紹介状のイラスト">
                <a:extLst>
                  <a:ext uri="{FF2B5EF4-FFF2-40B4-BE49-F238E27FC236}">
                    <a16:creationId xmlns:a16="http://schemas.microsoft.com/office/drawing/2014/main" id="{C1370541-82CA-E346-9E31-C03D344525D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rot="20337201">
                <a:off x="4944470" y="5147158"/>
                <a:ext cx="909612" cy="999574"/>
              </a:xfrm>
              <a:prstGeom prst="rect">
                <a:avLst/>
              </a:prstGeom>
              <a:noFill/>
              <a:extLst>
                <a:ext uri="{909E8E84-426E-40DD-AFC4-6F175D3DCCD1}">
                  <a14:hiddenFill xmlns:a14="http://schemas.microsoft.com/office/drawing/2010/main">
                    <a:solidFill>
                      <a:srgbClr val="FFFFFF"/>
                    </a:solidFill>
                  </a14:hiddenFill>
                </a:ext>
              </a:extLst>
            </p:spPr>
          </p:pic>
          <p:sp>
            <p:nvSpPr>
              <p:cNvPr id="54" name="テキスト ボックス 53">
                <a:extLst>
                  <a:ext uri="{FF2B5EF4-FFF2-40B4-BE49-F238E27FC236}">
                    <a16:creationId xmlns:a16="http://schemas.microsoft.com/office/drawing/2014/main" id="{E1442B72-A5CA-214E-B5EE-EA72FB57CD04}"/>
                  </a:ext>
                </a:extLst>
              </p:cNvPr>
              <p:cNvSpPr txBox="1"/>
              <p:nvPr/>
            </p:nvSpPr>
            <p:spPr>
              <a:xfrm>
                <a:off x="5156842" y="5290864"/>
                <a:ext cx="519844" cy="127756"/>
              </a:xfrm>
              <a:prstGeom prst="rect">
                <a:avLst/>
              </a:prstGeom>
              <a:solidFill>
                <a:srgbClr val="FFFFFF"/>
              </a:solidFill>
            </p:spPr>
            <p:txBody>
              <a:bodyPr wrap="square" lIns="0" tIns="0" rIns="0" bIns="0" rtlCol="0">
                <a:spAutoFit/>
              </a:bodyPr>
              <a:lstStyle/>
              <a:p>
                <a:pPr algn="ctr"/>
                <a:r>
                  <a:rPr kumimoji="1" lang="ja-JP" altLang="en-US" sz="900">
                    <a:solidFill>
                      <a:schemeClr val="bg1">
                        <a:lumMod val="75000"/>
                        <a:lumOff val="25000"/>
                      </a:schemeClr>
                    </a:solidFill>
                    <a:latin typeface="+mn-ea"/>
                  </a:rPr>
                  <a:t>交付請求書</a:t>
                </a:r>
              </a:p>
            </p:txBody>
          </p:sp>
        </p:grpSp>
        <p:sp>
          <p:nvSpPr>
            <p:cNvPr id="55" name="角丸四角形 54">
              <a:extLst>
                <a:ext uri="{FF2B5EF4-FFF2-40B4-BE49-F238E27FC236}">
                  <a16:creationId xmlns:a16="http://schemas.microsoft.com/office/drawing/2014/main" id="{31EA98B3-FFCE-4A4C-8D2A-45DB5DB0A9F2}"/>
                </a:ext>
              </a:extLst>
            </p:cNvPr>
            <p:cNvSpPr/>
            <p:nvPr/>
          </p:nvSpPr>
          <p:spPr>
            <a:xfrm>
              <a:off x="5658747" y="3893498"/>
              <a:ext cx="814501" cy="252000"/>
            </a:xfrm>
            <a:prstGeom prst="roundRect">
              <a:avLst/>
            </a:prstGeom>
            <a:noFill/>
            <a:ln>
              <a:solidFill>
                <a:schemeClr val="bg1">
                  <a:lumMod val="75000"/>
                  <a:lumOff val="25000"/>
                </a:schemeClr>
              </a:solidFill>
            </a:ln>
          </p:spPr>
          <p:style>
            <a:lnRef idx="0">
              <a:schemeClr val="accent1"/>
            </a:lnRef>
            <a:fillRef idx="3">
              <a:schemeClr val="accent1"/>
            </a:fillRef>
            <a:effectRef idx="3">
              <a:schemeClr val="accent1"/>
            </a:effectRef>
            <a:fontRef idx="minor">
              <a:schemeClr val="lt1"/>
            </a:fontRef>
          </p:style>
          <p:txBody>
            <a:bodyPr lIns="36000" tIns="36000" rIns="36000" bIns="36000" rtlCol="0" anchor="ctr"/>
            <a:lstStyle/>
            <a:p>
              <a:pPr algn="ctr"/>
              <a:r>
                <a:rPr kumimoji="1" lang="ja-JP" altLang="en-US" sz="1400">
                  <a:solidFill>
                    <a:schemeClr val="bg1">
                      <a:lumMod val="75000"/>
                      <a:lumOff val="25000"/>
                    </a:schemeClr>
                  </a:solidFill>
                  <a:latin typeface="+mn-ea"/>
                </a:rPr>
                <a:t>本人証明</a:t>
              </a:r>
              <a:endParaRPr kumimoji="1" lang="en-US" altLang="ja-JP" sz="1400">
                <a:solidFill>
                  <a:schemeClr val="bg1">
                    <a:lumMod val="75000"/>
                    <a:lumOff val="25000"/>
                  </a:schemeClr>
                </a:solidFill>
                <a:latin typeface="+mn-ea"/>
              </a:endParaRPr>
            </a:p>
          </p:txBody>
        </p:sp>
        <p:pic>
          <p:nvPicPr>
            <p:cNvPr id="56" name="Picture 6" descr="保険証のイラスト">
              <a:extLst>
                <a:ext uri="{FF2B5EF4-FFF2-40B4-BE49-F238E27FC236}">
                  <a16:creationId xmlns:a16="http://schemas.microsoft.com/office/drawing/2014/main" id="{8E8F7C02-D384-0448-9CE0-13ECE2BAFC2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rot="20299909">
              <a:off x="5591862" y="4151666"/>
              <a:ext cx="926839" cy="86659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グループ化 56">
              <a:extLst>
                <a:ext uri="{FF2B5EF4-FFF2-40B4-BE49-F238E27FC236}">
                  <a16:creationId xmlns:a16="http://schemas.microsoft.com/office/drawing/2014/main" id="{93834BD9-7D5E-9241-8B9C-5FD737C36F92}"/>
                </a:ext>
              </a:extLst>
            </p:cNvPr>
            <p:cNvGrpSpPr/>
            <p:nvPr/>
          </p:nvGrpSpPr>
          <p:grpSpPr>
            <a:xfrm>
              <a:off x="6653357" y="5436677"/>
              <a:ext cx="971329" cy="971329"/>
              <a:chOff x="4839268" y="4910388"/>
              <a:chExt cx="971329" cy="971329"/>
            </a:xfrm>
          </p:grpSpPr>
          <p:pic>
            <p:nvPicPr>
              <p:cNvPr id="58" name="Picture 2" descr="非課税証明書のイラスト">
                <a:extLst>
                  <a:ext uri="{FF2B5EF4-FFF2-40B4-BE49-F238E27FC236}">
                    <a16:creationId xmlns:a16="http://schemas.microsoft.com/office/drawing/2014/main" id="{1B222AB4-8A2A-234C-AC4F-846E10121509}"/>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419133">
                <a:off x="4839268" y="4910388"/>
                <a:ext cx="971329" cy="971329"/>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28D39A6F-CC4E-F046-BC74-DA945E6A68D1}"/>
                  </a:ext>
                </a:extLst>
              </p:cNvPr>
              <p:cNvSpPr txBox="1"/>
              <p:nvPr/>
            </p:nvSpPr>
            <p:spPr>
              <a:xfrm>
                <a:off x="5039134" y="4985115"/>
                <a:ext cx="571596" cy="138499"/>
              </a:xfrm>
              <a:prstGeom prst="rect">
                <a:avLst/>
              </a:prstGeom>
              <a:solidFill>
                <a:srgbClr val="F5F7FC"/>
              </a:solidFill>
            </p:spPr>
            <p:txBody>
              <a:bodyPr wrap="square" lIns="0" tIns="0" rIns="0" bIns="0" rtlCol="0">
                <a:spAutoFit/>
              </a:bodyPr>
              <a:lstStyle/>
              <a:p>
                <a:pPr algn="ctr"/>
                <a:r>
                  <a:rPr kumimoji="1" lang="ja-JP" altLang="en-US" sz="900">
                    <a:solidFill>
                      <a:schemeClr val="bg1">
                        <a:lumMod val="75000"/>
                        <a:lumOff val="25000"/>
                      </a:schemeClr>
                    </a:solidFill>
                    <a:latin typeface="+mn-ea"/>
                  </a:rPr>
                  <a:t>住民票</a:t>
                </a:r>
              </a:p>
            </p:txBody>
          </p:sp>
        </p:grpSp>
        <p:sp>
          <p:nvSpPr>
            <p:cNvPr id="60" name="角丸四角形吹き出し 59">
              <a:extLst>
                <a:ext uri="{FF2B5EF4-FFF2-40B4-BE49-F238E27FC236}">
                  <a16:creationId xmlns:a16="http://schemas.microsoft.com/office/drawing/2014/main" id="{665ED4EB-1F8F-7A42-8237-BB4DEDAA1429}"/>
                </a:ext>
              </a:extLst>
            </p:cNvPr>
            <p:cNvSpPr/>
            <p:nvPr/>
          </p:nvSpPr>
          <p:spPr>
            <a:xfrm>
              <a:off x="1897487" y="4894800"/>
              <a:ext cx="2262684" cy="808810"/>
            </a:xfrm>
            <a:prstGeom prst="wedgeRoundRectCallout">
              <a:avLst>
                <a:gd name="adj1" fmla="val 48073"/>
                <a:gd name="adj2" fmla="val 87937"/>
                <a:gd name="adj3" fmla="val 16667"/>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solidFill>
                    <a:schemeClr val="bg1">
                      <a:lumMod val="75000"/>
                      <a:lumOff val="25000"/>
                    </a:schemeClr>
                  </a:solidFill>
                  <a:latin typeface="+mn-ea"/>
                </a:rPr>
                <a:t>住民票を</a:t>
              </a:r>
              <a:br>
                <a:rPr kumimoji="1" lang="en-US" altLang="ja-JP">
                  <a:solidFill>
                    <a:schemeClr val="bg1">
                      <a:lumMod val="75000"/>
                      <a:lumOff val="25000"/>
                    </a:schemeClr>
                  </a:solidFill>
                  <a:latin typeface="+mn-ea"/>
                </a:rPr>
              </a:br>
              <a:r>
                <a:rPr kumimoji="1" lang="ja-JP" altLang="en-US" b="1">
                  <a:solidFill>
                    <a:schemeClr val="bg1">
                      <a:lumMod val="75000"/>
                      <a:lumOff val="25000"/>
                    </a:schemeClr>
                  </a:solidFill>
                  <a:latin typeface="+mn-ea"/>
                </a:rPr>
                <a:t>取得</a:t>
              </a:r>
              <a:r>
                <a:rPr kumimoji="1" lang="ja-JP" altLang="en-US">
                  <a:solidFill>
                    <a:schemeClr val="bg1">
                      <a:lumMod val="75000"/>
                      <a:lumOff val="25000"/>
                    </a:schemeClr>
                  </a:solidFill>
                  <a:latin typeface="+mn-ea"/>
                </a:rPr>
                <a:t>したい</a:t>
              </a:r>
            </a:p>
          </p:txBody>
        </p:sp>
        <p:sp>
          <p:nvSpPr>
            <p:cNvPr id="61" name="角丸四角形 60">
              <a:extLst>
                <a:ext uri="{FF2B5EF4-FFF2-40B4-BE49-F238E27FC236}">
                  <a16:creationId xmlns:a16="http://schemas.microsoft.com/office/drawing/2014/main" id="{2FF0F43F-0E75-844A-859F-98C45676EA05}"/>
                </a:ext>
              </a:extLst>
            </p:cNvPr>
            <p:cNvSpPr/>
            <p:nvPr/>
          </p:nvSpPr>
          <p:spPr>
            <a:xfrm>
              <a:off x="1524000" y="2735560"/>
              <a:ext cx="8905103" cy="392885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latin typeface="+mn-ea"/>
              </a:endParaRPr>
            </a:p>
          </p:txBody>
        </p:sp>
        <p:sp>
          <p:nvSpPr>
            <p:cNvPr id="62" name="テキスト ボックス 61">
              <a:extLst>
                <a:ext uri="{FF2B5EF4-FFF2-40B4-BE49-F238E27FC236}">
                  <a16:creationId xmlns:a16="http://schemas.microsoft.com/office/drawing/2014/main" id="{816A5A14-62C0-284C-ACBD-0C55BEEA8FC2}"/>
                </a:ext>
              </a:extLst>
            </p:cNvPr>
            <p:cNvSpPr txBox="1"/>
            <p:nvPr/>
          </p:nvSpPr>
          <p:spPr>
            <a:xfrm>
              <a:off x="8536655" y="2838733"/>
              <a:ext cx="1452118" cy="369332"/>
            </a:xfrm>
            <a:prstGeom prst="rect">
              <a:avLst/>
            </a:prstGeom>
            <a:noFill/>
          </p:spPr>
          <p:txBody>
            <a:bodyPr wrap="square" rtlCol="0">
              <a:spAutoFit/>
            </a:bodyPr>
            <a:lstStyle/>
            <a:p>
              <a:r>
                <a:rPr kumimoji="1" lang="ja-JP" altLang="en-US" b="1">
                  <a:solidFill>
                    <a:schemeClr val="accent6"/>
                  </a:solidFill>
                  <a:latin typeface="+mn-ea"/>
                </a:rPr>
                <a:t>特定の</a:t>
              </a:r>
              <a:r>
                <a:rPr kumimoji="1" lang="en-US" altLang="ja-JP" b="1">
                  <a:solidFill>
                    <a:schemeClr val="accent6"/>
                  </a:solidFill>
                  <a:latin typeface="+mn-ea"/>
                </a:rPr>
                <a:t>URL</a:t>
              </a:r>
              <a:endParaRPr kumimoji="1" lang="ja-JP" altLang="en-US" b="1">
                <a:solidFill>
                  <a:schemeClr val="accent6"/>
                </a:solidFill>
                <a:latin typeface="+mn-ea"/>
              </a:endParaRPr>
            </a:p>
          </p:txBody>
        </p:sp>
        <p:sp>
          <p:nvSpPr>
            <p:cNvPr id="63" name="テキスト ボックス 62">
              <a:extLst>
                <a:ext uri="{FF2B5EF4-FFF2-40B4-BE49-F238E27FC236}">
                  <a16:creationId xmlns:a16="http://schemas.microsoft.com/office/drawing/2014/main" id="{FCB89D67-42F6-6040-9579-07AC99D6B779}"/>
                </a:ext>
              </a:extLst>
            </p:cNvPr>
            <p:cNvSpPr txBox="1"/>
            <p:nvPr/>
          </p:nvSpPr>
          <p:spPr>
            <a:xfrm>
              <a:off x="7525755" y="5836282"/>
              <a:ext cx="1480712" cy="369332"/>
            </a:xfrm>
            <a:prstGeom prst="rect">
              <a:avLst/>
            </a:prstGeom>
            <a:noFill/>
          </p:spPr>
          <p:txBody>
            <a:bodyPr wrap="square" rtlCol="0">
              <a:spAutoFit/>
            </a:bodyPr>
            <a:lstStyle/>
            <a:p>
              <a:pPr algn="ctr"/>
              <a:r>
                <a:rPr kumimoji="1" lang="ja-JP" altLang="en-US" b="1">
                  <a:solidFill>
                    <a:schemeClr val="bg1">
                      <a:lumMod val="75000"/>
                      <a:lumOff val="25000"/>
                    </a:schemeClr>
                  </a:solidFill>
                  <a:latin typeface="+mn-ea"/>
                </a:rPr>
                <a:t>データ操作</a:t>
              </a:r>
            </a:p>
          </p:txBody>
        </p:sp>
        <p:sp>
          <p:nvSpPr>
            <p:cNvPr id="64" name="テキスト ボックス 63">
              <a:extLst>
                <a:ext uri="{FF2B5EF4-FFF2-40B4-BE49-F238E27FC236}">
                  <a16:creationId xmlns:a16="http://schemas.microsoft.com/office/drawing/2014/main" id="{5D7B0791-3AFB-C84C-9F6E-2158C0232DCF}"/>
                </a:ext>
              </a:extLst>
            </p:cNvPr>
            <p:cNvSpPr txBox="1"/>
            <p:nvPr/>
          </p:nvSpPr>
          <p:spPr>
            <a:xfrm>
              <a:off x="6452424" y="4694072"/>
              <a:ext cx="1126615" cy="369332"/>
            </a:xfrm>
            <a:prstGeom prst="rect">
              <a:avLst/>
            </a:prstGeom>
            <a:noFill/>
          </p:spPr>
          <p:txBody>
            <a:bodyPr wrap="square" rtlCol="0">
              <a:spAutoFit/>
            </a:bodyPr>
            <a:lstStyle/>
            <a:p>
              <a:pPr algn="ctr"/>
              <a:r>
                <a:rPr kumimoji="1" lang="ja-JP" altLang="en-US" b="1">
                  <a:solidFill>
                    <a:schemeClr val="bg1">
                      <a:lumMod val="75000"/>
                      <a:lumOff val="25000"/>
                    </a:schemeClr>
                  </a:solidFill>
                  <a:latin typeface="+mn-ea"/>
                </a:rPr>
                <a:t>アクセス</a:t>
              </a:r>
            </a:p>
          </p:txBody>
        </p:sp>
        <p:sp>
          <p:nvSpPr>
            <p:cNvPr id="65" name="正方形/長方形 64">
              <a:extLst>
                <a:ext uri="{FF2B5EF4-FFF2-40B4-BE49-F238E27FC236}">
                  <a16:creationId xmlns:a16="http://schemas.microsoft.com/office/drawing/2014/main" id="{2EDF8407-8E72-5C47-9931-08748F8DA917}"/>
                </a:ext>
              </a:extLst>
            </p:cNvPr>
            <p:cNvSpPr/>
            <p:nvPr/>
          </p:nvSpPr>
          <p:spPr>
            <a:xfrm>
              <a:off x="4474555" y="3493413"/>
              <a:ext cx="1338828" cy="369332"/>
            </a:xfrm>
            <a:prstGeom prst="rect">
              <a:avLst/>
            </a:prstGeom>
          </p:spPr>
          <p:txBody>
            <a:bodyPr wrap="none">
              <a:spAutoFit/>
            </a:bodyPr>
            <a:lstStyle/>
            <a:p>
              <a:pPr algn="ctr"/>
              <a:r>
                <a:rPr kumimoji="1" lang="ja-JP" altLang="en-US" b="1">
                  <a:solidFill>
                    <a:schemeClr val="accent6"/>
                  </a:solidFill>
                  <a:latin typeface="+mn-ea"/>
                </a:rPr>
                <a:t>パラメータ</a:t>
              </a:r>
            </a:p>
          </p:txBody>
        </p:sp>
      </p:grpSp>
    </p:spTree>
    <p:extLst>
      <p:ext uri="{BB962C8B-B14F-4D97-AF65-F5344CB8AC3E}">
        <p14:creationId xmlns:p14="http://schemas.microsoft.com/office/powerpoint/2010/main" val="1360965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5B298D7C-0894-CB46-8ADC-C9C8E43B3DE6}"/>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4" name="コンテンツ プレースホルダー 3">
            <a:extLst>
              <a:ext uri="{FF2B5EF4-FFF2-40B4-BE49-F238E27FC236}">
                <a16:creationId xmlns:a16="http://schemas.microsoft.com/office/drawing/2014/main" id="{0B635FE4-F579-9547-BB0A-56FB7F670052}"/>
              </a:ext>
            </a:extLst>
          </p:cNvPr>
          <p:cNvSpPr>
            <a:spLocks noGrp="1"/>
          </p:cNvSpPr>
          <p:nvPr>
            <p:ph sz="quarter" idx="14"/>
          </p:nvPr>
        </p:nvSpPr>
        <p:spPr/>
        <p:txBody>
          <a:bodyPr/>
          <a:lstStyle/>
          <a:p>
            <a:r>
              <a:rPr lang="ja-JP" altLang="en-US"/>
              <a:t>同期通信</a:t>
            </a:r>
            <a:endParaRPr lang="en-US" altLang="ja-JP"/>
          </a:p>
          <a:p>
            <a:pPr lvl="1"/>
            <a:r>
              <a:rPr lang="ja-JP" altLang="en-US"/>
              <a:t>サーバーからの結果が受け取れるまで</a:t>
            </a:r>
            <a:br>
              <a:rPr lang="en-US" altLang="ja-JP"/>
            </a:br>
            <a:r>
              <a:rPr lang="ja-JP" altLang="en-US"/>
              <a:t>ブラウザ側は何も作業をしない</a:t>
            </a:r>
            <a:endParaRPr lang="en-US" altLang="ja-JP" sz="2400"/>
          </a:p>
          <a:p>
            <a:pPr lvl="1"/>
            <a:r>
              <a:rPr lang="en-US" altLang="ja-JP" sz="2000"/>
              <a:t>1</a:t>
            </a:r>
            <a:r>
              <a:rPr lang="ja-JP" altLang="en-US" sz="2000"/>
              <a:t>つの処理が終わるまで</a:t>
            </a:r>
            <a:br>
              <a:rPr lang="en-US" altLang="ja-JP" sz="2000"/>
            </a:br>
            <a:r>
              <a:rPr lang="ja-JP" altLang="en-US" sz="2000"/>
              <a:t>他の操作をすることができない</a:t>
            </a:r>
            <a:endParaRPr lang="en-US" altLang="ja-JP" sz="2000"/>
          </a:p>
        </p:txBody>
      </p:sp>
      <p:sp>
        <p:nvSpPr>
          <p:cNvPr id="16" name="コンテンツ プレースホルダー 15">
            <a:extLst>
              <a:ext uri="{FF2B5EF4-FFF2-40B4-BE49-F238E27FC236}">
                <a16:creationId xmlns:a16="http://schemas.microsoft.com/office/drawing/2014/main" id="{988A4319-4FE9-C24D-A92A-20F39F8AE81A}"/>
              </a:ext>
            </a:extLst>
          </p:cNvPr>
          <p:cNvSpPr>
            <a:spLocks noGrp="1"/>
          </p:cNvSpPr>
          <p:nvPr>
            <p:ph sz="quarter" idx="15"/>
          </p:nvPr>
        </p:nvSpPr>
        <p:spPr/>
        <p:txBody>
          <a:bodyPr/>
          <a:lstStyle/>
          <a:p>
            <a:r>
              <a:rPr lang="ja-JP" altLang="en-US"/>
              <a:t>非同期通信</a:t>
            </a:r>
            <a:endParaRPr lang="en-US" altLang="ja-JP"/>
          </a:p>
          <a:p>
            <a:pPr lvl="1"/>
            <a:r>
              <a:rPr lang="ja-JP" altLang="en-US"/>
              <a:t>サーバーからの結果が受け取れるまで</a:t>
            </a:r>
            <a:br>
              <a:rPr lang="en-US" altLang="ja-JP"/>
            </a:br>
            <a:r>
              <a:rPr lang="ja-JP" altLang="en-US"/>
              <a:t>ブラウザ側は他の作業をする</a:t>
            </a:r>
            <a:endParaRPr lang="en-US" altLang="ja-JP"/>
          </a:p>
          <a:p>
            <a:pPr lvl="1"/>
            <a:r>
              <a:rPr lang="en-US" altLang="ja-JP"/>
              <a:t>1</a:t>
            </a:r>
            <a:r>
              <a:rPr lang="ja-JP" altLang="en-US"/>
              <a:t>つの処理が終わるまで待たずに</a:t>
            </a:r>
            <a:br>
              <a:rPr lang="en-US" altLang="ja-JP"/>
            </a:br>
            <a:r>
              <a:rPr lang="ja-JP" altLang="en-US"/>
              <a:t>他の操作をすることができる</a:t>
            </a:r>
            <a:endParaRPr lang="en-US" altLang="ja-JP"/>
          </a:p>
        </p:txBody>
      </p:sp>
      <p:sp>
        <p:nvSpPr>
          <p:cNvPr id="6" name="タイトル 5">
            <a:extLst>
              <a:ext uri="{FF2B5EF4-FFF2-40B4-BE49-F238E27FC236}">
                <a16:creationId xmlns:a16="http://schemas.microsoft.com/office/drawing/2014/main" id="{FDCF9FEF-1595-9F41-8167-1DEEBFCC129A}"/>
              </a:ext>
            </a:extLst>
          </p:cNvPr>
          <p:cNvSpPr>
            <a:spLocks noGrp="1"/>
          </p:cNvSpPr>
          <p:nvPr>
            <p:ph type="title"/>
          </p:nvPr>
        </p:nvSpPr>
        <p:spPr/>
        <p:txBody>
          <a:bodyPr/>
          <a:lstStyle/>
          <a:p>
            <a:r>
              <a:rPr lang="ja-JP" altLang="en-US" dirty="0"/>
              <a:t>同期通信</a:t>
            </a:r>
            <a:r>
              <a:rPr lang="en-US" altLang="ja-JP" dirty="0"/>
              <a:t>/</a:t>
            </a:r>
            <a:r>
              <a:rPr lang="ja-JP" altLang="en-US" dirty="0"/>
              <a:t>非同期通信</a:t>
            </a:r>
          </a:p>
        </p:txBody>
      </p:sp>
      <p:sp>
        <p:nvSpPr>
          <p:cNvPr id="14" name="スライド番号プレースホルダー 13">
            <a:extLst>
              <a:ext uri="{FF2B5EF4-FFF2-40B4-BE49-F238E27FC236}">
                <a16:creationId xmlns:a16="http://schemas.microsoft.com/office/drawing/2014/main" id="{19753F02-8FBE-3349-BE12-F58683956B9E}"/>
              </a:ext>
            </a:extLst>
          </p:cNvPr>
          <p:cNvSpPr>
            <a:spLocks noGrp="1"/>
          </p:cNvSpPr>
          <p:nvPr>
            <p:ph type="sldNum" sz="quarter" idx="16"/>
          </p:nvPr>
        </p:nvSpPr>
        <p:spPr/>
        <p:txBody>
          <a:bodyPr/>
          <a:lstStyle/>
          <a:p>
            <a:fld id="{D25A7422-5852-4FCB-8C25-D442DB577CD0}" type="slidenum">
              <a:rPr kumimoji="1" lang="ja-JP" altLang="en-US" smtClean="0"/>
              <a:pPr/>
              <a:t>69</a:t>
            </a:fld>
            <a:endParaRPr kumimoji="1" lang="ja-JP" altLang="en-US"/>
          </a:p>
        </p:txBody>
      </p:sp>
      <p:pic>
        <p:nvPicPr>
          <p:cNvPr id="9" name="図 8">
            <a:extLst>
              <a:ext uri="{FF2B5EF4-FFF2-40B4-BE49-F238E27FC236}">
                <a16:creationId xmlns:a16="http://schemas.microsoft.com/office/drawing/2014/main" id="{0D985169-F46A-5D48-B755-3EA5372994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49955"/>
          <a:stretch/>
        </p:blipFill>
        <p:spPr>
          <a:xfrm>
            <a:off x="1105089" y="3377238"/>
            <a:ext cx="3818830" cy="3172393"/>
          </a:xfrm>
          <a:prstGeom prst="rect">
            <a:avLst/>
          </a:prstGeom>
          <a:ln>
            <a:solidFill>
              <a:schemeClr val="bg1">
                <a:lumMod val="75000"/>
                <a:lumOff val="25000"/>
              </a:schemeClr>
            </a:solidFill>
          </a:ln>
        </p:spPr>
      </p:pic>
      <p:pic>
        <p:nvPicPr>
          <p:cNvPr id="42" name="図 41">
            <a:extLst>
              <a:ext uri="{FF2B5EF4-FFF2-40B4-BE49-F238E27FC236}">
                <a16:creationId xmlns:a16="http://schemas.microsoft.com/office/drawing/2014/main" id="{B80512A7-513D-854F-8D22-6832AB5DBA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0000"/>
          <a:stretch/>
        </p:blipFill>
        <p:spPr>
          <a:xfrm>
            <a:off x="6762939" y="3377239"/>
            <a:ext cx="3815445" cy="3172392"/>
          </a:xfrm>
          <a:prstGeom prst="rect">
            <a:avLst/>
          </a:prstGeom>
          <a:ln>
            <a:solidFill>
              <a:schemeClr val="bg1">
                <a:lumMod val="75000"/>
                <a:lumOff val="25000"/>
              </a:schemeClr>
            </a:solidFill>
          </a:ln>
        </p:spPr>
      </p:pic>
      <p:sp>
        <p:nvSpPr>
          <p:cNvPr id="17" name="テキスト ボックス 16">
            <a:extLst>
              <a:ext uri="{FF2B5EF4-FFF2-40B4-BE49-F238E27FC236}">
                <a16:creationId xmlns:a16="http://schemas.microsoft.com/office/drawing/2014/main" id="{58ACE0B6-E672-B14C-BA60-F115A35A5B4F}"/>
              </a:ext>
            </a:extLst>
          </p:cNvPr>
          <p:cNvSpPr txBox="1"/>
          <p:nvPr/>
        </p:nvSpPr>
        <p:spPr>
          <a:xfrm>
            <a:off x="8982075" y="6574117"/>
            <a:ext cx="2701381" cy="253916"/>
          </a:xfrm>
          <a:prstGeom prst="rect">
            <a:avLst/>
          </a:prstGeom>
          <a:noFill/>
        </p:spPr>
        <p:txBody>
          <a:bodyPr wrap="none" rtlCol="0">
            <a:spAutoFit/>
          </a:bodyPr>
          <a:lstStyle/>
          <a:p>
            <a:pPr algn="l"/>
            <a:r>
              <a:rPr kumimoji="1" lang="ja-JP" altLang="en-US" sz="1050">
                <a:solidFill>
                  <a:schemeClr val="bg1">
                    <a:lumMod val="75000"/>
                    <a:lumOff val="25000"/>
                  </a:schemeClr>
                </a:solidFill>
                <a:latin typeface="+mn-ea"/>
              </a:rPr>
              <a:t>参考：</a:t>
            </a:r>
            <a:r>
              <a:rPr kumimoji="1" lang="en-US" altLang="ja-JP" sz="1050">
                <a:solidFill>
                  <a:schemeClr val="bg1">
                    <a:lumMod val="75000"/>
                    <a:lumOff val="25000"/>
                  </a:schemeClr>
                </a:solidFill>
                <a:latin typeface="+mn-ea"/>
              </a:rPr>
              <a:t>http://pikawaka.com/word/ajax</a:t>
            </a:r>
            <a:endParaRPr kumimoji="1" lang="ja-JP" altLang="en-US" sz="1050">
              <a:solidFill>
                <a:schemeClr val="bg1">
                  <a:lumMod val="75000"/>
                  <a:lumOff val="25000"/>
                </a:schemeClr>
              </a:solidFill>
              <a:latin typeface="+mn-ea"/>
            </a:endParaRPr>
          </a:p>
        </p:txBody>
      </p:sp>
    </p:spTree>
    <p:extLst>
      <p:ext uri="{BB962C8B-B14F-4D97-AF65-F5344CB8AC3E}">
        <p14:creationId xmlns:p14="http://schemas.microsoft.com/office/powerpoint/2010/main" val="143748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フッター プレースホルダー 13">
            <a:extLst>
              <a:ext uri="{FF2B5EF4-FFF2-40B4-BE49-F238E27FC236}">
                <a16:creationId xmlns:a16="http://schemas.microsoft.com/office/drawing/2014/main" id="{17D5F629-4477-B243-8A97-741BFA297CFF}"/>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5" name="コンテンツ プレースホルダー 4"/>
          <p:cNvSpPr>
            <a:spLocks noGrp="1"/>
          </p:cNvSpPr>
          <p:nvPr>
            <p:ph sz="quarter" idx="14"/>
          </p:nvPr>
        </p:nvSpPr>
        <p:spPr/>
        <p:txBody>
          <a:bodyPr>
            <a:normAutofit/>
          </a:bodyPr>
          <a:lstStyle/>
          <a:p>
            <a:r>
              <a:rPr lang="en-US" altLang="ja-JP" dirty="0"/>
              <a:t>HTML</a:t>
            </a:r>
          </a:p>
          <a:p>
            <a:pPr marL="358775" lvl="1" indent="0">
              <a:buNone/>
            </a:pPr>
            <a:r>
              <a:rPr lang="ja-JP" altLang="en-US" sz="2400" dirty="0"/>
              <a:t>ページのコンテンツ・枠組みを作る</a:t>
            </a:r>
          </a:p>
        </p:txBody>
      </p:sp>
      <p:sp>
        <p:nvSpPr>
          <p:cNvPr id="2" name="タイトル 1"/>
          <p:cNvSpPr>
            <a:spLocks noGrp="1"/>
          </p:cNvSpPr>
          <p:nvPr>
            <p:ph type="title"/>
          </p:nvPr>
        </p:nvSpPr>
        <p:spPr/>
        <p:txBody>
          <a:bodyPr/>
          <a:lstStyle/>
          <a:p>
            <a:r>
              <a:rPr lang="ja-JP" altLang="en-US"/>
              <a:t>補足）</a:t>
            </a:r>
            <a:r>
              <a:rPr lang="en-US" altLang="ja-JP" dirty="0"/>
              <a:t>HTML</a:t>
            </a:r>
            <a:r>
              <a:rPr lang="ja-JP" altLang="en-US"/>
              <a:t>と</a:t>
            </a:r>
            <a:r>
              <a:rPr lang="en-US" altLang="ja-JP" dirty="0"/>
              <a:t>CSS</a:t>
            </a:r>
            <a:r>
              <a:rPr lang="ja-JP" altLang="en-US"/>
              <a:t>って？</a:t>
            </a:r>
          </a:p>
        </p:txBody>
      </p:sp>
      <p:sp>
        <p:nvSpPr>
          <p:cNvPr id="19" name="スライド番号プレースホルダー 18">
            <a:extLst>
              <a:ext uri="{FF2B5EF4-FFF2-40B4-BE49-F238E27FC236}">
                <a16:creationId xmlns:a16="http://schemas.microsoft.com/office/drawing/2014/main" id="{B7061BED-DB55-AC45-BCD5-2CB8E365F486}"/>
              </a:ext>
            </a:extLst>
          </p:cNvPr>
          <p:cNvSpPr>
            <a:spLocks noGrp="1"/>
          </p:cNvSpPr>
          <p:nvPr>
            <p:ph type="sldNum" sz="quarter" idx="15"/>
          </p:nvPr>
        </p:nvSpPr>
        <p:spPr/>
        <p:txBody>
          <a:bodyPr/>
          <a:lstStyle/>
          <a:p>
            <a:fld id="{D25A7422-5852-4FCB-8C25-D442DB577CD0}" type="slidenum">
              <a:rPr kumimoji="1" lang="ja-JP" altLang="en-US" smtClean="0"/>
              <a:pPr/>
              <a:t>7</a:t>
            </a:fld>
            <a:endParaRPr kumimoji="1" lang="ja-JP" altLang="en-US"/>
          </a:p>
        </p:txBody>
      </p:sp>
      <p:sp>
        <p:nvSpPr>
          <p:cNvPr id="4" name="コンテンツ プレースホルダー 3"/>
          <p:cNvSpPr>
            <a:spLocks noGrp="1"/>
          </p:cNvSpPr>
          <p:nvPr>
            <p:ph sz="quarter" idx="4294967295"/>
          </p:nvPr>
        </p:nvSpPr>
        <p:spPr>
          <a:xfrm>
            <a:off x="6754813" y="1329690"/>
            <a:ext cx="5437187" cy="5187950"/>
          </a:xfrm>
        </p:spPr>
        <p:txBody>
          <a:bodyPr>
            <a:normAutofit/>
          </a:bodyPr>
          <a:lstStyle/>
          <a:p>
            <a:r>
              <a:rPr lang="en-US" altLang="ja-JP" sz="2400" dirty="0"/>
              <a:t>CSS </a:t>
            </a:r>
          </a:p>
          <a:p>
            <a:pPr marL="358775" lvl="1" indent="0">
              <a:buNone/>
            </a:pPr>
            <a:r>
              <a:rPr lang="ja-JP" altLang="en-US" dirty="0"/>
              <a:t>レイアウトやデザインを決める</a:t>
            </a:r>
          </a:p>
          <a:p>
            <a:endParaRPr lang="ja-JP" altLang="en-US" sz="2400" dirty="0"/>
          </a:p>
        </p:txBody>
      </p:sp>
      <p:pic>
        <p:nvPicPr>
          <p:cNvPr id="18" name="図 17">
            <a:extLst>
              <a:ext uri="{FF2B5EF4-FFF2-40B4-BE49-F238E27FC236}">
                <a16:creationId xmlns:a16="http://schemas.microsoft.com/office/drawing/2014/main" id="{A01382DD-5FED-4DB6-BA4D-4D9866BD581B}"/>
              </a:ext>
            </a:extLst>
          </p:cNvPr>
          <p:cNvPicPr>
            <a:picLocks noChangeAspect="1"/>
          </p:cNvPicPr>
          <p:nvPr/>
        </p:nvPicPr>
        <p:blipFill>
          <a:blip r:embed="rId2"/>
          <a:stretch>
            <a:fillRect/>
          </a:stretch>
        </p:blipFill>
        <p:spPr>
          <a:xfrm>
            <a:off x="6871182" y="2381384"/>
            <a:ext cx="3600000" cy="1104103"/>
          </a:xfrm>
          <a:prstGeom prst="rect">
            <a:avLst/>
          </a:prstGeom>
        </p:spPr>
      </p:pic>
      <p:pic>
        <p:nvPicPr>
          <p:cNvPr id="10" name="図 9">
            <a:extLst>
              <a:ext uri="{FF2B5EF4-FFF2-40B4-BE49-F238E27FC236}">
                <a16:creationId xmlns:a16="http://schemas.microsoft.com/office/drawing/2014/main" id="{7E37B7EE-D1DB-4704-A010-721D519733FD}"/>
              </a:ext>
            </a:extLst>
          </p:cNvPr>
          <p:cNvPicPr>
            <a:picLocks noChangeAspect="1"/>
          </p:cNvPicPr>
          <p:nvPr/>
        </p:nvPicPr>
        <p:blipFill>
          <a:blip r:embed="rId3"/>
          <a:stretch>
            <a:fillRect/>
          </a:stretch>
        </p:blipFill>
        <p:spPr>
          <a:xfrm>
            <a:off x="1216252" y="2423468"/>
            <a:ext cx="3600000" cy="2186666"/>
          </a:xfrm>
          <a:prstGeom prst="rect">
            <a:avLst/>
          </a:prstGeom>
          <a:solidFill>
            <a:schemeClr val="tx1">
              <a:lumMod val="75000"/>
              <a:lumOff val="25000"/>
            </a:schemeClr>
          </a:solidFill>
        </p:spPr>
      </p:pic>
      <p:pic>
        <p:nvPicPr>
          <p:cNvPr id="8" name="図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6252" y="5349479"/>
            <a:ext cx="3600000" cy="1295239"/>
          </a:xfrm>
          <a:prstGeom prst="rect">
            <a:avLst/>
          </a:prstGeom>
          <a:ln>
            <a:solidFill>
              <a:schemeClr val="bg1">
                <a:lumMod val="75000"/>
                <a:lumOff val="25000"/>
              </a:schemeClr>
            </a:solidFill>
          </a:ln>
        </p:spPr>
      </p:pic>
      <p:sp>
        <p:nvSpPr>
          <p:cNvPr id="9" name="下矢印 8"/>
          <p:cNvSpPr/>
          <p:nvPr/>
        </p:nvSpPr>
        <p:spPr>
          <a:xfrm>
            <a:off x="2633739" y="4722600"/>
            <a:ext cx="765025" cy="514412"/>
          </a:xfrm>
          <a:prstGeom prst="downArrow">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1" name="図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60219" y="5038260"/>
            <a:ext cx="3600000" cy="1606458"/>
          </a:xfrm>
          <a:prstGeom prst="rect">
            <a:avLst/>
          </a:prstGeom>
          <a:ln>
            <a:solidFill>
              <a:schemeClr val="bg1">
                <a:lumMod val="75000"/>
                <a:lumOff val="25000"/>
              </a:schemeClr>
            </a:solidFill>
          </a:ln>
        </p:spPr>
      </p:pic>
      <p:sp>
        <p:nvSpPr>
          <p:cNvPr id="15" name="角丸四角形 14"/>
          <p:cNvSpPr/>
          <p:nvPr/>
        </p:nvSpPr>
        <p:spPr>
          <a:xfrm>
            <a:off x="6871182" y="2314576"/>
            <a:ext cx="573494" cy="381000"/>
          </a:xfrm>
          <a:prstGeom prst="roundRect">
            <a:avLst/>
          </a:prstGeom>
          <a:solidFill>
            <a:schemeClr val="accent2">
              <a:alpha val="2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6" name="角丸四角形 15"/>
          <p:cNvSpPr/>
          <p:nvPr/>
        </p:nvSpPr>
        <p:spPr>
          <a:xfrm>
            <a:off x="1622783" y="3607511"/>
            <a:ext cx="386992" cy="231064"/>
          </a:xfrm>
          <a:prstGeom prst="roundRect">
            <a:avLst/>
          </a:prstGeom>
          <a:solidFill>
            <a:schemeClr val="accent2">
              <a:alpha val="2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20" name="カギ線コネクタ 19"/>
          <p:cNvCxnSpPr>
            <a:cxnSpLocks/>
            <a:stCxn id="15" idx="1"/>
            <a:endCxn id="16" idx="3"/>
          </p:cNvCxnSpPr>
          <p:nvPr/>
        </p:nvCxnSpPr>
        <p:spPr>
          <a:xfrm rot="10800000" flipV="1">
            <a:off x="2009776" y="2505075"/>
            <a:ext cx="4861407" cy="1217967"/>
          </a:xfrm>
          <a:prstGeom prst="bentConnector3">
            <a:avLst>
              <a:gd name="adj1" fmla="val 2531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下矢印 16">
            <a:extLst>
              <a:ext uri="{FF2B5EF4-FFF2-40B4-BE49-F238E27FC236}">
                <a16:creationId xmlns:a16="http://schemas.microsoft.com/office/drawing/2014/main" id="{8C9473E8-7664-FB4D-879F-A7A573557E1F}"/>
              </a:ext>
            </a:extLst>
          </p:cNvPr>
          <p:cNvSpPr/>
          <p:nvPr/>
        </p:nvSpPr>
        <p:spPr>
          <a:xfrm>
            <a:off x="8288669" y="3694793"/>
            <a:ext cx="765025" cy="1206691"/>
          </a:xfrm>
          <a:prstGeom prst="downArrow">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Tree>
    <p:extLst>
      <p:ext uri="{BB962C8B-B14F-4D97-AF65-F5344CB8AC3E}">
        <p14:creationId xmlns:p14="http://schemas.microsoft.com/office/powerpoint/2010/main" val="523047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sz="quarter" idx="14"/>
          </p:nvPr>
        </p:nvSpPr>
        <p:spPr>
          <a:xfrm>
            <a:off x="438149" y="1314449"/>
            <a:ext cx="11496676" cy="5188454"/>
          </a:xfrm>
        </p:spPr>
        <p:txBody>
          <a:bodyPr/>
          <a:lstStyle/>
          <a:p>
            <a:r>
              <a:rPr lang="ja-JP" altLang="en-US" dirty="0"/>
              <a:t>そもそもプログラムは上から順に実行するのが基本</a:t>
            </a:r>
            <a:endParaRPr lang="en-US" altLang="ja-JP" dirty="0"/>
          </a:p>
          <a:p>
            <a:pPr lvl="1"/>
            <a:endParaRPr lang="en-US" altLang="ja-JP" dirty="0"/>
          </a:p>
          <a:p>
            <a:pPr lvl="1"/>
            <a:endParaRPr lang="en-US" altLang="ja-JP" dirty="0"/>
          </a:p>
          <a:p>
            <a:pPr lvl="1"/>
            <a:endParaRPr lang="en-US" altLang="ja-JP" dirty="0"/>
          </a:p>
          <a:p>
            <a:pPr marL="0" indent="0">
              <a:buNone/>
            </a:pPr>
            <a:r>
              <a:rPr lang="en-US" altLang="ja-JP" sz="2000" dirty="0"/>
              <a:t>	</a:t>
            </a:r>
            <a:r>
              <a:rPr lang="ja-JP" altLang="en-US" sz="2000" dirty="0"/>
              <a:t>→　途中にすごく長い処理があった場合、これだと困る</a:t>
            </a:r>
            <a:r>
              <a:rPr lang="en-US" altLang="ja-JP" sz="2000" dirty="0"/>
              <a:t>…</a:t>
            </a:r>
          </a:p>
          <a:p>
            <a:pPr marL="0" indent="0">
              <a:buNone/>
            </a:pPr>
            <a:endParaRPr lang="en-US" altLang="ja-JP" sz="2000" dirty="0"/>
          </a:p>
          <a:p>
            <a:r>
              <a:rPr lang="en-US" altLang="ja-JP" dirty="0"/>
              <a:t>JavaScript</a:t>
            </a:r>
            <a:r>
              <a:rPr lang="ja-JP" altLang="en-US"/>
              <a:t>は</a:t>
            </a:r>
            <a:r>
              <a:rPr lang="ja-JP" altLang="en-US" b="1"/>
              <a:t>非同期処理が</a:t>
            </a:r>
            <a:r>
              <a:rPr lang="ja-JP" altLang="en-US" b="1" dirty="0"/>
              <a:t>可能</a:t>
            </a:r>
            <a:endParaRPr lang="en-US" altLang="ja-JP" b="1" dirty="0"/>
          </a:p>
          <a:p>
            <a:endParaRPr lang="en-US" altLang="ja-JP" dirty="0"/>
          </a:p>
        </p:txBody>
      </p:sp>
      <p:sp>
        <p:nvSpPr>
          <p:cNvPr id="5" name="タイトル 4"/>
          <p:cNvSpPr>
            <a:spLocks noGrp="1"/>
          </p:cNvSpPr>
          <p:nvPr>
            <p:ph type="title"/>
          </p:nvPr>
        </p:nvSpPr>
        <p:spPr>
          <a:xfrm>
            <a:off x="438148" y="355097"/>
            <a:ext cx="11496675" cy="685800"/>
          </a:xfrm>
        </p:spPr>
        <p:txBody>
          <a:bodyPr>
            <a:normAutofit/>
          </a:bodyPr>
          <a:lstStyle/>
          <a:p>
            <a:r>
              <a:rPr lang="ja-JP" altLang="en-US"/>
              <a:t>非同期</a:t>
            </a:r>
            <a:r>
              <a:rPr lang="ja-JP" altLang="en-US" dirty="0"/>
              <a:t>処理</a:t>
            </a:r>
            <a:r>
              <a:rPr lang="ja-JP" altLang="en-US"/>
              <a:t>について</a:t>
            </a:r>
            <a:endParaRPr lang="ja-JP" altLang="en-US" dirty="0"/>
          </a:p>
        </p:txBody>
      </p:sp>
      <p:sp>
        <p:nvSpPr>
          <p:cNvPr id="9" name="スライド番号プレースホルダー 8">
            <a:extLst>
              <a:ext uri="{FF2B5EF4-FFF2-40B4-BE49-F238E27FC236}">
                <a16:creationId xmlns:a16="http://schemas.microsoft.com/office/drawing/2014/main" id="{48CE37C1-37D5-834B-B002-87F267BAC796}"/>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70</a:t>
            </a:fld>
            <a:endParaRPr lang="ja-JP" altLang="en-US"/>
          </a:p>
        </p:txBody>
      </p:sp>
      <p:pic>
        <p:nvPicPr>
          <p:cNvPr id="4" name="図 3"/>
          <p:cNvPicPr>
            <a:picLocks noChangeAspect="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115415" y="1782901"/>
            <a:ext cx="629369" cy="738298"/>
          </a:xfrm>
          <a:prstGeom prst="rect">
            <a:avLst/>
          </a:prstGeom>
        </p:spPr>
      </p:pic>
      <p:sp>
        <p:nvSpPr>
          <p:cNvPr id="7" name="テキスト ボックス 6"/>
          <p:cNvSpPr txBox="1"/>
          <p:nvPr/>
        </p:nvSpPr>
        <p:spPr>
          <a:xfrm>
            <a:off x="4770859" y="2552414"/>
            <a:ext cx="1270840" cy="338554"/>
          </a:xfrm>
          <a:prstGeom prst="rect">
            <a:avLst/>
          </a:prstGeom>
          <a:noFill/>
        </p:spPr>
        <p:txBody>
          <a:bodyPr wrap="square" rtlCol="0">
            <a:spAutoFit/>
          </a:bodyPr>
          <a:lstStyle/>
          <a:p>
            <a:pPr algn="ctr"/>
            <a:r>
              <a:rPr lang="en-US" altLang="ja-JP" sz="1600" dirty="0">
                <a:solidFill>
                  <a:schemeClr val="bg1">
                    <a:lumMod val="75000"/>
                    <a:lumOff val="25000"/>
                  </a:schemeClr>
                </a:solidFill>
                <a:latin typeface="+mn-ea"/>
              </a:rPr>
              <a:t>JavaScript</a:t>
            </a:r>
            <a:endParaRPr kumimoji="1" lang="ja-JP" altLang="en-US" sz="1600" dirty="0">
              <a:solidFill>
                <a:schemeClr val="bg1">
                  <a:lumMod val="75000"/>
                  <a:lumOff val="25000"/>
                </a:schemeClr>
              </a:solidFill>
              <a:latin typeface="+mn-ea"/>
            </a:endParaRPr>
          </a:p>
        </p:txBody>
      </p:sp>
      <p:sp>
        <p:nvSpPr>
          <p:cNvPr id="10" name="正方形/長方形 9"/>
          <p:cNvSpPr/>
          <p:nvPr/>
        </p:nvSpPr>
        <p:spPr>
          <a:xfrm>
            <a:off x="6812946" y="1836908"/>
            <a:ext cx="3278111" cy="831847"/>
          </a:xfrm>
          <a:prstGeom prst="rect">
            <a:avLst/>
          </a:prstGeom>
          <a:ln w="19050"/>
        </p:spPr>
        <p:style>
          <a:lnRef idx="2">
            <a:schemeClr val="accent1"/>
          </a:lnRef>
          <a:fillRef idx="1">
            <a:schemeClr val="lt1"/>
          </a:fillRef>
          <a:effectRef idx="0">
            <a:schemeClr val="accent1"/>
          </a:effectRef>
          <a:fontRef idx="minor">
            <a:schemeClr val="dk1"/>
          </a:fontRef>
        </p:style>
        <p:txBody>
          <a:bodyPr wrap="square" anchor="ctr">
            <a:noAutofit/>
          </a:bodyPr>
          <a:lstStyle/>
          <a:p>
            <a:r>
              <a:rPr lang="en-US" altLang="ja-JP" sz="1400" dirty="0">
                <a:solidFill>
                  <a:schemeClr val="bg1">
                    <a:lumMod val="75000"/>
                    <a:lumOff val="25000"/>
                  </a:schemeClr>
                </a:solidFill>
                <a:latin typeface="+mn-ea"/>
              </a:rPr>
              <a:t>console.log('1');</a:t>
            </a:r>
          </a:p>
          <a:p>
            <a:r>
              <a:rPr lang="en-US" altLang="ja-JP" sz="1400" dirty="0">
                <a:solidFill>
                  <a:schemeClr val="bg1">
                    <a:lumMod val="75000"/>
                    <a:lumOff val="25000"/>
                  </a:schemeClr>
                </a:solidFill>
                <a:latin typeface="+mn-ea"/>
              </a:rPr>
              <a:t>console.log('2');</a:t>
            </a:r>
          </a:p>
          <a:p>
            <a:r>
              <a:rPr lang="en-US" altLang="ja-JP" sz="1400" dirty="0">
                <a:solidFill>
                  <a:schemeClr val="bg1">
                    <a:lumMod val="75000"/>
                    <a:lumOff val="25000"/>
                  </a:schemeClr>
                </a:solidFill>
                <a:latin typeface="+mn-ea"/>
              </a:rPr>
              <a:t>console.log('3');</a:t>
            </a:r>
            <a:endParaRPr lang="ja-JP" altLang="en-US" sz="1400" dirty="0">
              <a:solidFill>
                <a:schemeClr val="bg1">
                  <a:lumMod val="75000"/>
                  <a:lumOff val="25000"/>
                </a:schemeClr>
              </a:solidFill>
              <a:latin typeface="+mn-ea"/>
            </a:endParaRPr>
          </a:p>
        </p:txBody>
      </p:sp>
      <p:sp>
        <p:nvSpPr>
          <p:cNvPr id="11" name="角丸四角形吹き出し 10"/>
          <p:cNvSpPr/>
          <p:nvPr/>
        </p:nvSpPr>
        <p:spPr>
          <a:xfrm>
            <a:off x="3375917" y="1836908"/>
            <a:ext cx="866119" cy="831848"/>
          </a:xfrm>
          <a:prstGeom prst="wedgeRoundRectCallout">
            <a:avLst>
              <a:gd name="adj1" fmla="val 77770"/>
              <a:gd name="adj2" fmla="val -16643"/>
              <a:gd name="adj3" fmla="val 16667"/>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lumMod val="75000"/>
                    <a:lumOff val="25000"/>
                  </a:schemeClr>
                </a:solidFill>
                <a:latin typeface="+mn-ea"/>
              </a:rPr>
              <a:t>1</a:t>
            </a:r>
          </a:p>
          <a:p>
            <a:pPr algn="ctr"/>
            <a:r>
              <a:rPr lang="en-US" altLang="ja-JP" sz="1600" dirty="0">
                <a:solidFill>
                  <a:schemeClr val="bg1">
                    <a:lumMod val="75000"/>
                    <a:lumOff val="25000"/>
                  </a:schemeClr>
                </a:solidFill>
                <a:latin typeface="+mn-ea"/>
              </a:rPr>
              <a:t>2</a:t>
            </a:r>
          </a:p>
          <a:p>
            <a:pPr algn="ctr"/>
            <a:r>
              <a:rPr kumimoji="1" lang="en-US" altLang="ja-JP" sz="1600" dirty="0">
                <a:solidFill>
                  <a:schemeClr val="bg1">
                    <a:lumMod val="75000"/>
                    <a:lumOff val="25000"/>
                  </a:schemeClr>
                </a:solidFill>
                <a:latin typeface="+mn-ea"/>
              </a:rPr>
              <a:t>3</a:t>
            </a:r>
          </a:p>
        </p:txBody>
      </p:sp>
      <p:sp>
        <p:nvSpPr>
          <p:cNvPr id="12" name="フローチャート: 抜出し 11"/>
          <p:cNvSpPr/>
          <p:nvPr/>
        </p:nvSpPr>
        <p:spPr>
          <a:xfrm rot="16200000">
            <a:off x="5876494" y="1988717"/>
            <a:ext cx="804743" cy="532545"/>
          </a:xfrm>
          <a:prstGeom prst="flowChartExtra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solidFill>
                <a:schemeClr val="bg1">
                  <a:lumMod val="75000"/>
                  <a:lumOff val="25000"/>
                </a:schemeClr>
              </a:solidFill>
              <a:latin typeface="+mn-ea"/>
            </a:endParaRPr>
          </a:p>
        </p:txBody>
      </p:sp>
      <p:sp>
        <p:nvSpPr>
          <p:cNvPr id="2" name="正方形/長方形 1"/>
          <p:cNvSpPr/>
          <p:nvPr/>
        </p:nvSpPr>
        <p:spPr>
          <a:xfrm>
            <a:off x="5901418" y="6043923"/>
            <a:ext cx="5852432" cy="369332"/>
          </a:xfrm>
          <a:prstGeom prst="rect">
            <a:avLst/>
          </a:prstGeom>
          <a:ln w="19050">
            <a:solidFill>
              <a:schemeClr val="bg1">
                <a:lumMod val="75000"/>
                <a:lumOff val="25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b="1" dirty="0">
                <a:solidFill>
                  <a:schemeClr val="bg1">
                    <a:lumMod val="75000"/>
                    <a:lumOff val="25000"/>
                  </a:schemeClr>
                </a:solidFill>
                <a:latin typeface="+mn-ea"/>
              </a:rPr>
              <a:t>ここまでは</a:t>
            </a:r>
            <a:r>
              <a:rPr lang="en-US" altLang="ja-JP" b="1" dirty="0">
                <a:solidFill>
                  <a:schemeClr val="bg1">
                    <a:lumMod val="75000"/>
                    <a:lumOff val="25000"/>
                  </a:schemeClr>
                </a:solidFill>
                <a:latin typeface="+mn-ea"/>
              </a:rPr>
              <a:t>JavaScript</a:t>
            </a:r>
            <a:r>
              <a:rPr lang="ja-JP" altLang="en-US" b="1" dirty="0">
                <a:solidFill>
                  <a:schemeClr val="bg1">
                    <a:lumMod val="75000"/>
                    <a:lumOff val="25000"/>
                  </a:schemeClr>
                </a:solidFill>
                <a:latin typeface="+mn-ea"/>
              </a:rPr>
              <a:t>が勝手に判断してやってくれる</a:t>
            </a:r>
          </a:p>
        </p:txBody>
      </p:sp>
      <p:grpSp>
        <p:nvGrpSpPr>
          <p:cNvPr id="28" name="グループ化 27">
            <a:extLst>
              <a:ext uri="{FF2B5EF4-FFF2-40B4-BE49-F238E27FC236}">
                <a16:creationId xmlns:a16="http://schemas.microsoft.com/office/drawing/2014/main" id="{009A3C60-960D-604B-8B0A-AD8C6A64CD2E}"/>
              </a:ext>
            </a:extLst>
          </p:cNvPr>
          <p:cNvGrpSpPr/>
          <p:nvPr/>
        </p:nvGrpSpPr>
        <p:grpSpPr>
          <a:xfrm>
            <a:off x="3375917" y="4061212"/>
            <a:ext cx="6715140" cy="1600438"/>
            <a:chOff x="3375917" y="4207794"/>
            <a:chExt cx="6715140" cy="1600438"/>
          </a:xfrm>
        </p:grpSpPr>
        <p:sp>
          <p:nvSpPr>
            <p:cNvPr id="15" name="正方形/長方形 14"/>
            <p:cNvSpPr/>
            <p:nvPr/>
          </p:nvSpPr>
          <p:spPr>
            <a:xfrm>
              <a:off x="6812946" y="4207794"/>
              <a:ext cx="3278111" cy="160043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solidFill>
                    <a:schemeClr val="bg1">
                      <a:lumMod val="75000"/>
                      <a:lumOff val="25000"/>
                    </a:schemeClr>
                  </a:solidFill>
                  <a:latin typeface="+mn-ea"/>
                </a:rPr>
                <a:t>const logresult = ()</a:t>
              </a:r>
              <a:r>
                <a:rPr lang="ja-JP" altLang="en-US" sz="1400">
                  <a:solidFill>
                    <a:schemeClr val="bg1">
                      <a:lumMod val="75000"/>
                      <a:lumOff val="25000"/>
                    </a:schemeClr>
                  </a:solidFill>
                  <a:latin typeface="+mn-ea"/>
                </a:rPr>
                <a:t> </a:t>
              </a:r>
              <a:r>
                <a:rPr lang="en-US" altLang="ja-JP" sz="1400" dirty="0">
                  <a:solidFill>
                    <a:schemeClr val="bg1">
                      <a:lumMod val="75000"/>
                      <a:lumOff val="25000"/>
                    </a:schemeClr>
                  </a:solidFill>
                  <a:latin typeface="+mn-ea"/>
                </a:rPr>
                <a:t>=&gt; {</a:t>
              </a:r>
            </a:p>
            <a:p>
              <a:r>
                <a:rPr lang="en-US" altLang="ja-JP" sz="1400" dirty="0">
                  <a:solidFill>
                    <a:schemeClr val="bg1">
                      <a:lumMod val="75000"/>
                      <a:lumOff val="25000"/>
                    </a:schemeClr>
                  </a:solidFill>
                  <a:latin typeface="+mn-ea"/>
                </a:rPr>
                <a:t>  console.log('2');</a:t>
              </a:r>
            </a:p>
            <a:p>
              <a:r>
                <a:rPr lang="en-US" altLang="ja-JP" sz="1400" dirty="0">
                  <a:solidFill>
                    <a:schemeClr val="bg1">
                      <a:lumMod val="75000"/>
                      <a:lumOff val="25000"/>
                    </a:schemeClr>
                  </a:solidFill>
                  <a:latin typeface="+mn-ea"/>
                </a:rPr>
                <a:t>};</a:t>
              </a:r>
            </a:p>
            <a:p>
              <a:endParaRPr lang="en-US" altLang="ja-JP" sz="1400" dirty="0">
                <a:solidFill>
                  <a:schemeClr val="bg1">
                    <a:lumMod val="75000"/>
                    <a:lumOff val="25000"/>
                  </a:schemeClr>
                </a:solidFill>
                <a:latin typeface="+mn-ea"/>
              </a:endParaRPr>
            </a:p>
            <a:p>
              <a:r>
                <a:rPr lang="en-US" altLang="ja-JP" sz="1400" dirty="0">
                  <a:solidFill>
                    <a:schemeClr val="bg1">
                      <a:lumMod val="75000"/>
                      <a:lumOff val="25000"/>
                    </a:schemeClr>
                  </a:solidFill>
                  <a:latin typeface="+mn-ea"/>
                </a:rPr>
                <a:t>console.log('1');</a:t>
              </a:r>
            </a:p>
            <a:p>
              <a:r>
                <a:rPr lang="en-US" altLang="ja-JP" sz="1400" dirty="0">
                  <a:solidFill>
                    <a:schemeClr val="bg1">
                      <a:lumMod val="75000"/>
                      <a:lumOff val="25000"/>
                    </a:schemeClr>
                  </a:solidFill>
                  <a:latin typeface="+mn-ea"/>
                </a:rPr>
                <a:t>setTimeout(logresult, 5000);</a:t>
              </a:r>
            </a:p>
            <a:p>
              <a:r>
                <a:rPr lang="en-US" altLang="ja-JP" sz="1400" dirty="0">
                  <a:solidFill>
                    <a:schemeClr val="bg1">
                      <a:lumMod val="75000"/>
                      <a:lumOff val="25000"/>
                    </a:schemeClr>
                  </a:solidFill>
                  <a:latin typeface="+mn-ea"/>
                </a:rPr>
                <a:t>console.log('3');</a:t>
              </a:r>
              <a:endParaRPr lang="ja-JP" altLang="en-US" sz="1400" dirty="0">
                <a:solidFill>
                  <a:schemeClr val="bg1">
                    <a:lumMod val="75000"/>
                    <a:lumOff val="25000"/>
                  </a:schemeClr>
                </a:solidFill>
                <a:latin typeface="+mn-ea"/>
              </a:endParaRPr>
            </a:p>
          </p:txBody>
        </p:sp>
        <p:pic>
          <p:nvPicPr>
            <p:cNvPr id="23" name="図 22">
              <a:extLst>
                <a:ext uri="{FF2B5EF4-FFF2-40B4-BE49-F238E27FC236}">
                  <a16:creationId xmlns:a16="http://schemas.microsoft.com/office/drawing/2014/main" id="{988E39EA-57FE-5143-99D7-55FB3BF21E7D}"/>
                </a:ext>
              </a:extLst>
            </p:cNvPr>
            <p:cNvPicPr>
              <a:picLocks noChangeAspect="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115415" y="4538082"/>
              <a:ext cx="629369" cy="738298"/>
            </a:xfrm>
            <a:prstGeom prst="rect">
              <a:avLst/>
            </a:prstGeom>
          </p:spPr>
        </p:pic>
        <p:sp>
          <p:nvSpPr>
            <p:cNvPr id="24" name="テキスト ボックス 23">
              <a:extLst>
                <a:ext uri="{FF2B5EF4-FFF2-40B4-BE49-F238E27FC236}">
                  <a16:creationId xmlns:a16="http://schemas.microsoft.com/office/drawing/2014/main" id="{4F1D6628-5F4E-374C-BAED-8B7F5CB8AAAA}"/>
                </a:ext>
              </a:extLst>
            </p:cNvPr>
            <p:cNvSpPr txBox="1"/>
            <p:nvPr/>
          </p:nvSpPr>
          <p:spPr>
            <a:xfrm>
              <a:off x="4770859" y="5346464"/>
              <a:ext cx="1270840" cy="338554"/>
            </a:xfrm>
            <a:prstGeom prst="rect">
              <a:avLst/>
            </a:prstGeom>
            <a:noFill/>
          </p:spPr>
          <p:txBody>
            <a:bodyPr wrap="square" rtlCol="0">
              <a:spAutoFit/>
            </a:bodyPr>
            <a:lstStyle/>
            <a:p>
              <a:pPr algn="ctr"/>
              <a:r>
                <a:rPr lang="en-US" altLang="ja-JP" sz="1600" dirty="0">
                  <a:solidFill>
                    <a:schemeClr val="bg1">
                      <a:lumMod val="75000"/>
                      <a:lumOff val="25000"/>
                    </a:schemeClr>
                  </a:solidFill>
                  <a:latin typeface="+mn-ea"/>
                </a:rPr>
                <a:t>JavaScript</a:t>
              </a:r>
              <a:endParaRPr kumimoji="1" lang="ja-JP" altLang="en-US" sz="1600" dirty="0">
                <a:solidFill>
                  <a:schemeClr val="bg1">
                    <a:lumMod val="75000"/>
                    <a:lumOff val="25000"/>
                  </a:schemeClr>
                </a:solidFill>
                <a:latin typeface="+mn-ea"/>
              </a:endParaRPr>
            </a:p>
          </p:txBody>
        </p:sp>
        <p:sp>
          <p:nvSpPr>
            <p:cNvPr id="25" name="角丸四角形吹き出し 24">
              <a:extLst>
                <a:ext uri="{FF2B5EF4-FFF2-40B4-BE49-F238E27FC236}">
                  <a16:creationId xmlns:a16="http://schemas.microsoft.com/office/drawing/2014/main" id="{CD0CEA2F-8FC9-1E41-8F4A-CB66A5D60075}"/>
                </a:ext>
              </a:extLst>
            </p:cNvPr>
            <p:cNvSpPr/>
            <p:nvPr/>
          </p:nvSpPr>
          <p:spPr>
            <a:xfrm>
              <a:off x="3375917" y="4592089"/>
              <a:ext cx="866119" cy="831848"/>
            </a:xfrm>
            <a:prstGeom prst="wedgeRoundRectCallout">
              <a:avLst>
                <a:gd name="adj1" fmla="val 77770"/>
                <a:gd name="adj2" fmla="val -16643"/>
                <a:gd name="adj3" fmla="val 16667"/>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lumMod val="75000"/>
                      <a:lumOff val="25000"/>
                    </a:schemeClr>
                  </a:solidFill>
                  <a:latin typeface="+mn-ea"/>
                </a:rPr>
                <a:t>1</a:t>
              </a:r>
              <a:endParaRPr lang="en-US" altLang="ja-JP" sz="1600" dirty="0">
                <a:solidFill>
                  <a:schemeClr val="bg1">
                    <a:lumMod val="75000"/>
                    <a:lumOff val="25000"/>
                  </a:schemeClr>
                </a:solidFill>
                <a:latin typeface="+mn-ea"/>
              </a:endParaRPr>
            </a:p>
            <a:p>
              <a:pPr algn="ctr"/>
              <a:r>
                <a:rPr kumimoji="1" lang="en-US" altLang="ja-JP" sz="1600" dirty="0">
                  <a:solidFill>
                    <a:schemeClr val="bg1">
                      <a:lumMod val="75000"/>
                      <a:lumOff val="25000"/>
                    </a:schemeClr>
                  </a:solidFill>
                  <a:latin typeface="+mn-ea"/>
                </a:rPr>
                <a:t>3</a:t>
              </a:r>
            </a:p>
            <a:p>
              <a:pPr algn="ctr"/>
              <a:r>
                <a:rPr kumimoji="1" lang="en-US" altLang="ja-JP" sz="1600" dirty="0">
                  <a:solidFill>
                    <a:schemeClr val="bg1">
                      <a:lumMod val="75000"/>
                      <a:lumOff val="25000"/>
                    </a:schemeClr>
                  </a:solidFill>
                  <a:latin typeface="+mn-ea"/>
                </a:rPr>
                <a:t>2</a:t>
              </a:r>
            </a:p>
          </p:txBody>
        </p:sp>
        <p:sp>
          <p:nvSpPr>
            <p:cNvPr id="26" name="フローチャート: 抜出し 25">
              <a:extLst>
                <a:ext uri="{FF2B5EF4-FFF2-40B4-BE49-F238E27FC236}">
                  <a16:creationId xmlns:a16="http://schemas.microsoft.com/office/drawing/2014/main" id="{5F632C89-4B11-7C4A-B2A8-DD5E80CF6A4C}"/>
                </a:ext>
              </a:extLst>
            </p:cNvPr>
            <p:cNvSpPr/>
            <p:nvPr/>
          </p:nvSpPr>
          <p:spPr>
            <a:xfrm rot="16200000">
              <a:off x="5876494" y="4743898"/>
              <a:ext cx="804743" cy="532545"/>
            </a:xfrm>
            <a:prstGeom prst="flowChartExtra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solidFill>
                  <a:schemeClr val="bg1">
                    <a:lumMod val="75000"/>
                    <a:lumOff val="25000"/>
                  </a:schemeClr>
                </a:solidFill>
                <a:latin typeface="+mn-ea"/>
              </a:endParaRPr>
            </a:p>
          </p:txBody>
        </p:sp>
      </p:grpSp>
      <p:sp>
        <p:nvSpPr>
          <p:cNvPr id="27" name="フッター プレースホルダー 26">
            <a:extLst>
              <a:ext uri="{FF2B5EF4-FFF2-40B4-BE49-F238E27FC236}">
                <a16:creationId xmlns:a16="http://schemas.microsoft.com/office/drawing/2014/main" id="{FF175669-9FD3-E84C-942E-BA6B2647DC3A}"/>
              </a:ext>
            </a:extLst>
          </p:cNvPr>
          <p:cNvSpPr>
            <a:spLocks noGrp="1"/>
          </p:cNvSpPr>
          <p:nvPr>
            <p:ph type="ftr" sz="quarter" idx="13"/>
          </p:nvPr>
        </p:nvSpPr>
        <p:spPr/>
        <p:txBody>
          <a:bodyPr/>
          <a:lstStyle/>
          <a:p>
            <a:r>
              <a:rPr lang="en" altLang="ja-JP"/>
              <a:t>Copyleft © 2020 Cybozu, Inc.</a:t>
            </a:r>
            <a:endParaRPr lang="ja-JP" altLang="en-US"/>
          </a:p>
        </p:txBody>
      </p:sp>
    </p:spTree>
    <p:extLst>
      <p:ext uri="{BB962C8B-B14F-4D97-AF65-F5344CB8AC3E}">
        <p14:creationId xmlns:p14="http://schemas.microsoft.com/office/powerpoint/2010/main" val="1351088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13CF03D-15A0-EB48-B7AC-78EF67E2E770}"/>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6" name="コンテンツ プレースホルダー 5"/>
          <p:cNvSpPr>
            <a:spLocks noGrp="1"/>
          </p:cNvSpPr>
          <p:nvPr>
            <p:ph sz="quarter" idx="14"/>
          </p:nvPr>
        </p:nvSpPr>
        <p:spPr>
          <a:xfrm>
            <a:off x="438149" y="1314449"/>
            <a:ext cx="11496676" cy="5188454"/>
          </a:xfrm>
        </p:spPr>
        <p:txBody>
          <a:bodyPr>
            <a:normAutofit/>
          </a:bodyPr>
          <a:lstStyle/>
          <a:p>
            <a:r>
              <a:rPr lang="ja-JP" altLang="en-US"/>
              <a:t>ただし</a:t>
            </a:r>
            <a:r>
              <a:rPr lang="ja-JP" altLang="en-US" b="1">
                <a:solidFill>
                  <a:schemeClr val="accent6"/>
                </a:solidFill>
              </a:rPr>
              <a:t>途中に長い処理があっても順番にやってほしい</a:t>
            </a:r>
            <a:r>
              <a:rPr lang="ja-JP" altLang="en-US"/>
              <a:t>場合もある</a:t>
            </a:r>
            <a:endParaRPr lang="en-US" altLang="ja-JP" dirty="0"/>
          </a:p>
          <a:p>
            <a:pPr lvl="1"/>
            <a:r>
              <a:rPr lang="ja-JP" altLang="en-US"/>
              <a:t>特に</a:t>
            </a:r>
            <a:r>
              <a:rPr lang="en-US" altLang="ja-JP" dirty="0"/>
              <a:t>REST</a:t>
            </a:r>
            <a:r>
              <a:rPr lang="ja-JP" altLang="en-US"/>
              <a:t> </a:t>
            </a:r>
            <a:r>
              <a:rPr lang="en-US" altLang="ja-JP" dirty="0"/>
              <a:t>API</a:t>
            </a:r>
            <a:r>
              <a:rPr lang="ja-JP" altLang="en-US" dirty="0"/>
              <a:t>を使うとき</a:t>
            </a:r>
            <a:r>
              <a:rPr lang="ja-JP" altLang="en-US"/>
              <a:t>は、</a:t>
            </a:r>
            <a:r>
              <a:rPr lang="en-US" altLang="ja-JP" dirty="0"/>
              <a:t>API</a:t>
            </a:r>
            <a:r>
              <a:rPr lang="ja-JP" altLang="en-US"/>
              <a:t>のレスポンスを受け取ってから次の処理をしたいはず</a:t>
            </a:r>
            <a:endParaRPr lang="en-US" altLang="ja-JP" dirty="0"/>
          </a:p>
          <a:p>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a:t>非同期処理があっても同期的（≒順番）に処理ができるやり方の</a:t>
            </a:r>
            <a:r>
              <a:rPr lang="en-US" altLang="ja-JP"/>
              <a:t>1</a:t>
            </a:r>
            <a:r>
              <a:rPr lang="ja-JP" altLang="en-US"/>
              <a:t>つとして</a:t>
            </a:r>
            <a:br>
              <a:rPr lang="en-US" altLang="ja-JP"/>
            </a:br>
            <a:r>
              <a:rPr lang="ja-JP" altLang="en-US" b="1">
                <a:solidFill>
                  <a:schemeClr val="accent6"/>
                </a:solidFill>
              </a:rPr>
              <a:t>コールバック</a:t>
            </a:r>
            <a:r>
              <a:rPr lang="ja-JP" altLang="en-US"/>
              <a:t>というものがある</a:t>
            </a:r>
            <a:endParaRPr lang="en-US" altLang="ja-JP" dirty="0"/>
          </a:p>
        </p:txBody>
      </p:sp>
      <p:sp>
        <p:nvSpPr>
          <p:cNvPr id="5" name="タイトル 4"/>
          <p:cNvSpPr>
            <a:spLocks noGrp="1"/>
          </p:cNvSpPr>
          <p:nvPr>
            <p:ph type="title"/>
          </p:nvPr>
        </p:nvSpPr>
        <p:spPr>
          <a:xfrm>
            <a:off x="438148" y="355097"/>
            <a:ext cx="11496675" cy="685800"/>
          </a:xfrm>
        </p:spPr>
        <p:txBody>
          <a:bodyPr>
            <a:normAutofit/>
          </a:bodyPr>
          <a:lstStyle/>
          <a:p>
            <a:r>
              <a:rPr lang="ja-JP" altLang="en-US"/>
              <a:t>非同期</a:t>
            </a:r>
            <a:r>
              <a:rPr lang="ja-JP" altLang="en-US" dirty="0"/>
              <a:t>処理</a:t>
            </a:r>
            <a:r>
              <a:rPr lang="ja-JP" altLang="en-US"/>
              <a:t>について</a:t>
            </a:r>
            <a:endParaRPr lang="ja-JP" altLang="en-US" dirty="0"/>
          </a:p>
        </p:txBody>
      </p:sp>
      <p:sp>
        <p:nvSpPr>
          <p:cNvPr id="9" name="スライド番号プレースホルダー 8">
            <a:extLst>
              <a:ext uri="{FF2B5EF4-FFF2-40B4-BE49-F238E27FC236}">
                <a16:creationId xmlns:a16="http://schemas.microsoft.com/office/drawing/2014/main" id="{48CE37C1-37D5-834B-B002-87F267BAC796}"/>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71</a:t>
            </a:fld>
            <a:endParaRPr lang="ja-JP" altLang="en-US"/>
          </a:p>
        </p:txBody>
      </p:sp>
      <p:grpSp>
        <p:nvGrpSpPr>
          <p:cNvPr id="11" name="グループ化 10">
            <a:extLst>
              <a:ext uri="{FF2B5EF4-FFF2-40B4-BE49-F238E27FC236}">
                <a16:creationId xmlns:a16="http://schemas.microsoft.com/office/drawing/2014/main" id="{1E52D1E1-CE16-BC4A-9F76-35C901E9F061}"/>
              </a:ext>
            </a:extLst>
          </p:cNvPr>
          <p:cNvGrpSpPr/>
          <p:nvPr/>
        </p:nvGrpSpPr>
        <p:grpSpPr>
          <a:xfrm>
            <a:off x="2783026" y="2326178"/>
            <a:ext cx="6806921" cy="2771544"/>
            <a:chOff x="3055171" y="2881349"/>
            <a:chExt cx="6806921" cy="2771544"/>
          </a:xfrm>
        </p:grpSpPr>
        <p:pic>
          <p:nvPicPr>
            <p:cNvPr id="13" name="図 12"/>
            <p:cNvPicPr>
              <a:picLocks noChangeAspect="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8895594" y="3754280"/>
              <a:ext cx="629369" cy="738298"/>
            </a:xfrm>
            <a:prstGeom prst="rect">
              <a:avLst/>
            </a:prstGeom>
          </p:spPr>
        </p:pic>
        <p:sp>
          <p:nvSpPr>
            <p:cNvPr id="14" name="テキスト ボックス 13"/>
            <p:cNvSpPr txBox="1"/>
            <p:nvPr/>
          </p:nvSpPr>
          <p:spPr>
            <a:xfrm>
              <a:off x="8510823" y="4537850"/>
              <a:ext cx="1351269" cy="338554"/>
            </a:xfrm>
            <a:prstGeom prst="rect">
              <a:avLst/>
            </a:prstGeom>
            <a:noFill/>
          </p:spPr>
          <p:txBody>
            <a:bodyPr wrap="square" rtlCol="0">
              <a:spAutoFit/>
            </a:bodyPr>
            <a:lstStyle/>
            <a:p>
              <a:pPr algn="ctr"/>
              <a:r>
                <a:rPr lang="en-US" altLang="ja-JP" sz="1600" dirty="0">
                  <a:solidFill>
                    <a:schemeClr val="tx1">
                      <a:lumMod val="75000"/>
                      <a:lumOff val="25000"/>
                    </a:schemeClr>
                  </a:solidFill>
                  <a:latin typeface="+mn-ea"/>
                </a:rPr>
                <a:t>JavaScript</a:t>
              </a:r>
              <a:endParaRPr kumimoji="1" lang="ja-JP" altLang="en-US" sz="1600" dirty="0">
                <a:solidFill>
                  <a:schemeClr val="tx1">
                    <a:lumMod val="75000"/>
                    <a:lumOff val="25000"/>
                  </a:schemeClr>
                </a:solidFill>
                <a:latin typeface="+mn-ea"/>
              </a:endParaRPr>
            </a:p>
          </p:txBody>
        </p:sp>
        <p:sp>
          <p:nvSpPr>
            <p:cNvPr id="16" name="角丸四角形吹き出し 15"/>
            <p:cNvSpPr/>
            <p:nvPr/>
          </p:nvSpPr>
          <p:spPr>
            <a:xfrm>
              <a:off x="3055171" y="2881349"/>
              <a:ext cx="4850867" cy="1344150"/>
            </a:xfrm>
            <a:prstGeom prst="wedgeRoundRectCallout">
              <a:avLst>
                <a:gd name="adj1" fmla="val 64203"/>
                <a:gd name="adj2" fmla="val 42695"/>
                <a:gd name="adj3" fmla="val 16667"/>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3400" indent="-171450">
                <a:buFont typeface="+mj-lt"/>
                <a:buAutoNum type="arabicPeriod"/>
              </a:pPr>
              <a:r>
                <a:rPr lang="ja-JP" altLang="en-US" sz="1600">
                  <a:solidFill>
                    <a:schemeClr val="bg1">
                      <a:lumMod val="75000"/>
                      <a:lumOff val="25000"/>
                    </a:schemeClr>
                  </a:solidFill>
                  <a:latin typeface="+mn-ea"/>
                </a:rPr>
                <a:t>データ用意する</a:t>
              </a:r>
              <a:endParaRPr lang="en-US" altLang="ja-JP" sz="1600" dirty="0">
                <a:solidFill>
                  <a:schemeClr val="bg1">
                    <a:lumMod val="75000"/>
                    <a:lumOff val="25000"/>
                  </a:schemeClr>
                </a:solidFill>
                <a:latin typeface="+mn-ea"/>
              </a:endParaRPr>
            </a:p>
            <a:p>
              <a:pPr marL="533400" indent="-171450">
                <a:buFont typeface="+mj-lt"/>
                <a:buAutoNum type="arabicPeriod"/>
              </a:pPr>
              <a:r>
                <a:rPr lang="ja-JP" altLang="en-US" sz="1600">
                  <a:solidFill>
                    <a:schemeClr val="bg1">
                      <a:lumMod val="75000"/>
                      <a:lumOff val="25000"/>
                    </a:schemeClr>
                  </a:solidFill>
                  <a:latin typeface="+mn-ea"/>
                </a:rPr>
                <a:t>用意したデータを使ってリクエストする</a:t>
              </a:r>
              <a:endParaRPr lang="en-US" altLang="ja-JP" sz="1600" dirty="0">
                <a:solidFill>
                  <a:schemeClr val="bg1">
                    <a:lumMod val="75000"/>
                    <a:lumOff val="25000"/>
                  </a:schemeClr>
                </a:solidFill>
                <a:latin typeface="+mn-ea"/>
              </a:endParaRPr>
            </a:p>
            <a:p>
              <a:pPr marL="533400" indent="-171450">
                <a:buFont typeface="+mj-lt"/>
                <a:buAutoNum type="arabicPeriod" startAt="4"/>
              </a:pPr>
              <a:r>
                <a:rPr lang="ja-JP" altLang="en-US" sz="1600">
                  <a:solidFill>
                    <a:schemeClr val="bg1">
                      <a:lumMod val="75000"/>
                      <a:lumOff val="25000"/>
                    </a:schemeClr>
                  </a:solidFill>
                  <a:latin typeface="+mn-ea"/>
                </a:rPr>
                <a:t>受け取ったレスポンスデータをいじる</a:t>
              </a:r>
              <a:endParaRPr lang="en-US" altLang="ja-JP" sz="1600" dirty="0">
                <a:solidFill>
                  <a:schemeClr val="bg1">
                    <a:lumMod val="75000"/>
                    <a:lumOff val="25000"/>
                  </a:schemeClr>
                </a:solidFill>
                <a:latin typeface="+mn-ea"/>
              </a:endParaRPr>
            </a:p>
            <a:p>
              <a:pPr marL="533400" indent="-171450">
                <a:buFont typeface="+mj-lt"/>
                <a:buAutoNum type="arabicPeriod" startAt="3"/>
              </a:pPr>
              <a:r>
                <a:rPr lang="ja-JP" altLang="en-US" sz="1600" b="1">
                  <a:solidFill>
                    <a:schemeClr val="bg1">
                      <a:lumMod val="75000"/>
                      <a:lumOff val="25000"/>
                    </a:schemeClr>
                  </a:solidFill>
                  <a:latin typeface="+mn-ea"/>
                </a:rPr>
                <a:t>レスポンスを受け取る（長い処理）</a:t>
              </a:r>
              <a:endParaRPr lang="en-US" altLang="ja-JP" sz="1600" b="1" dirty="0">
                <a:solidFill>
                  <a:schemeClr val="bg1">
                    <a:lumMod val="75000"/>
                    <a:lumOff val="25000"/>
                  </a:schemeClr>
                </a:solidFill>
                <a:latin typeface="+mn-ea"/>
              </a:endParaRPr>
            </a:p>
          </p:txBody>
        </p:sp>
        <p:sp>
          <p:nvSpPr>
            <p:cNvPr id="3" name="十字形 2">
              <a:extLst>
                <a:ext uri="{FF2B5EF4-FFF2-40B4-BE49-F238E27FC236}">
                  <a16:creationId xmlns:a16="http://schemas.microsoft.com/office/drawing/2014/main" id="{35CF3AC0-362A-F948-9F66-0E36DD80D06B}"/>
                </a:ext>
              </a:extLst>
            </p:cNvPr>
            <p:cNvSpPr/>
            <p:nvPr/>
          </p:nvSpPr>
          <p:spPr>
            <a:xfrm rot="2600079">
              <a:off x="7417166" y="3690991"/>
              <a:ext cx="467296" cy="466591"/>
            </a:xfrm>
            <a:prstGeom prst="plus">
              <a:avLst>
                <a:gd name="adj" fmla="val 4197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latin typeface="+mn-ea"/>
              </a:endParaRPr>
            </a:p>
          </p:txBody>
        </p:sp>
        <p:sp>
          <p:nvSpPr>
            <p:cNvPr id="25" name="角丸四角形吹き出し 24">
              <a:extLst>
                <a:ext uri="{FF2B5EF4-FFF2-40B4-BE49-F238E27FC236}">
                  <a16:creationId xmlns:a16="http://schemas.microsoft.com/office/drawing/2014/main" id="{5F6D4A47-111C-AA46-8B34-F577F778D8B9}"/>
                </a:ext>
              </a:extLst>
            </p:cNvPr>
            <p:cNvSpPr/>
            <p:nvPr/>
          </p:nvSpPr>
          <p:spPr>
            <a:xfrm>
              <a:off x="3055171" y="4306551"/>
              <a:ext cx="4850867" cy="1344150"/>
            </a:xfrm>
            <a:prstGeom prst="wedgeRoundRectCallout">
              <a:avLst>
                <a:gd name="adj1" fmla="val 63970"/>
                <a:gd name="adj2" fmla="val -57377"/>
                <a:gd name="adj3" fmla="val 16667"/>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3400" indent="-171450">
                <a:buFont typeface="+mj-lt"/>
                <a:buAutoNum type="arabicPeriod"/>
              </a:pPr>
              <a:r>
                <a:rPr lang="ja-JP" altLang="en-US" sz="1600">
                  <a:solidFill>
                    <a:schemeClr val="bg1">
                      <a:lumMod val="75000"/>
                      <a:lumOff val="25000"/>
                    </a:schemeClr>
                  </a:solidFill>
                  <a:latin typeface="+mn-ea"/>
                </a:rPr>
                <a:t>データ用意する</a:t>
              </a:r>
              <a:endParaRPr lang="en-US" altLang="ja-JP" sz="1600" dirty="0">
                <a:solidFill>
                  <a:schemeClr val="bg1">
                    <a:lumMod val="75000"/>
                    <a:lumOff val="25000"/>
                  </a:schemeClr>
                </a:solidFill>
                <a:latin typeface="+mn-ea"/>
              </a:endParaRPr>
            </a:p>
            <a:p>
              <a:pPr marL="533400" indent="-171450">
                <a:buFont typeface="+mj-lt"/>
                <a:buAutoNum type="arabicPeriod"/>
              </a:pPr>
              <a:r>
                <a:rPr lang="ja-JP" altLang="en-US" sz="1600">
                  <a:solidFill>
                    <a:schemeClr val="bg1">
                      <a:lumMod val="75000"/>
                      <a:lumOff val="25000"/>
                    </a:schemeClr>
                  </a:solidFill>
                  <a:latin typeface="+mn-ea"/>
                </a:rPr>
                <a:t>用意したデータを使ってリクエストする</a:t>
              </a:r>
              <a:endParaRPr lang="en-US" altLang="ja-JP" sz="1600" dirty="0">
                <a:solidFill>
                  <a:schemeClr val="bg1">
                    <a:lumMod val="75000"/>
                    <a:lumOff val="25000"/>
                  </a:schemeClr>
                </a:solidFill>
                <a:latin typeface="+mn-ea"/>
              </a:endParaRPr>
            </a:p>
            <a:p>
              <a:pPr marL="533400" indent="-171450">
                <a:buFont typeface="+mj-lt"/>
                <a:buAutoNum type="arabicPeriod"/>
              </a:pPr>
              <a:r>
                <a:rPr lang="ja-JP" altLang="en-US" sz="1600" b="1">
                  <a:solidFill>
                    <a:schemeClr val="bg1">
                      <a:lumMod val="75000"/>
                      <a:lumOff val="25000"/>
                    </a:schemeClr>
                  </a:solidFill>
                  <a:latin typeface="+mn-ea"/>
                </a:rPr>
                <a:t>レスポンスを受け取る（長い処理）</a:t>
              </a:r>
              <a:endParaRPr lang="en-US" altLang="ja-JP" sz="1600" b="1" dirty="0">
                <a:solidFill>
                  <a:schemeClr val="bg1">
                    <a:lumMod val="75000"/>
                    <a:lumOff val="25000"/>
                  </a:schemeClr>
                </a:solidFill>
                <a:latin typeface="+mn-ea"/>
              </a:endParaRPr>
            </a:p>
            <a:p>
              <a:pPr marL="533400" indent="-171450">
                <a:buFont typeface="+mj-lt"/>
                <a:buAutoNum type="arabicPeriod"/>
              </a:pPr>
              <a:r>
                <a:rPr lang="ja-JP" altLang="en-US" sz="1600">
                  <a:solidFill>
                    <a:schemeClr val="bg1">
                      <a:lumMod val="75000"/>
                      <a:lumOff val="25000"/>
                    </a:schemeClr>
                  </a:solidFill>
                  <a:latin typeface="+mn-ea"/>
                </a:rPr>
                <a:t>受け取ったレスポンスデータをいじる</a:t>
              </a:r>
              <a:endParaRPr lang="en-US" altLang="ja-JP" sz="1600" dirty="0">
                <a:solidFill>
                  <a:schemeClr val="bg1">
                    <a:lumMod val="75000"/>
                    <a:lumOff val="25000"/>
                  </a:schemeClr>
                </a:solidFill>
                <a:latin typeface="+mn-ea"/>
              </a:endParaRPr>
            </a:p>
          </p:txBody>
        </p:sp>
        <p:sp>
          <p:nvSpPr>
            <p:cNvPr id="24" name="ドーナツ 23">
              <a:extLst>
                <a:ext uri="{FF2B5EF4-FFF2-40B4-BE49-F238E27FC236}">
                  <a16:creationId xmlns:a16="http://schemas.microsoft.com/office/drawing/2014/main" id="{E8F04502-C1ED-0C4B-9EB6-FBC7D45E1D00}"/>
                </a:ext>
              </a:extLst>
            </p:cNvPr>
            <p:cNvSpPr/>
            <p:nvPr/>
          </p:nvSpPr>
          <p:spPr>
            <a:xfrm>
              <a:off x="7406509" y="5164339"/>
              <a:ext cx="488609" cy="488554"/>
            </a:xfrm>
            <a:prstGeom prst="donut">
              <a:avLst>
                <a:gd name="adj" fmla="val 1899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latin typeface="+mn-ea"/>
              </a:endParaRPr>
            </a:p>
          </p:txBody>
        </p:sp>
      </p:grpSp>
    </p:spTree>
    <p:extLst>
      <p:ext uri="{BB962C8B-B14F-4D97-AF65-F5344CB8AC3E}">
        <p14:creationId xmlns:p14="http://schemas.microsoft.com/office/powerpoint/2010/main" val="791480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3637EDA-E830-DE41-84C9-F96B6DAFC569}"/>
              </a:ext>
            </a:extLst>
          </p:cNvPr>
          <p:cNvSpPr>
            <a:spLocks noGrp="1"/>
          </p:cNvSpPr>
          <p:nvPr>
            <p:ph type="ftr" sz="quarter" idx="13"/>
          </p:nvPr>
        </p:nvSpPr>
        <p:spPr/>
        <p:txBody>
          <a:bodyPr/>
          <a:lstStyle/>
          <a:p>
            <a:r>
              <a:rPr lang="en" altLang="ja-JP"/>
              <a:t>Copyleft © 2020 Cybozu, Inc.</a:t>
            </a:r>
            <a:endParaRPr lang="ja-JP" altLang="en-US"/>
          </a:p>
        </p:txBody>
      </p:sp>
      <p:sp>
        <p:nvSpPr>
          <p:cNvPr id="3" name="コンテンツ プレースホルダー 2">
            <a:extLst>
              <a:ext uri="{FF2B5EF4-FFF2-40B4-BE49-F238E27FC236}">
                <a16:creationId xmlns:a16="http://schemas.microsoft.com/office/drawing/2014/main" id="{AC6C2AB0-7583-CA42-89DC-F601BD736B00}"/>
              </a:ext>
            </a:extLst>
          </p:cNvPr>
          <p:cNvSpPr>
            <a:spLocks noGrp="1"/>
          </p:cNvSpPr>
          <p:nvPr>
            <p:ph sz="quarter" idx="14"/>
          </p:nvPr>
        </p:nvSpPr>
        <p:spPr/>
        <p:txBody>
          <a:bodyPr/>
          <a:lstStyle/>
          <a:p>
            <a:r>
              <a:rPr kumimoji="1" lang="ja-JP" altLang="en-US"/>
              <a:t>引数として渡される関数</a:t>
            </a:r>
            <a:endParaRPr kumimoji="1" lang="en-US" altLang="ja-JP"/>
          </a:p>
          <a:p>
            <a:pPr lvl="1"/>
            <a:r>
              <a:rPr lang="ja-JP" altLang="en-US" b="1"/>
              <a:t>関数の引数に関数を渡す</a:t>
            </a:r>
            <a:r>
              <a:rPr lang="ja-JP" altLang="en-US"/>
              <a:t>ことがあり、その引数となる関数のことを指す</a:t>
            </a:r>
            <a:endParaRPr kumimoji="1" lang="en-US" altLang="ja-JP"/>
          </a:p>
          <a:p>
            <a:pPr lvl="1"/>
            <a:r>
              <a:rPr lang="ja-JP" altLang="en-US"/>
              <a:t>「共通の処理あとに一部処理を分けしたい」ときなどに有効</a:t>
            </a:r>
            <a:endParaRPr lang="en-US" altLang="ja-JP"/>
          </a:p>
          <a:p>
            <a:pPr lvl="1"/>
            <a:r>
              <a:rPr kumimoji="1" lang="en-US" altLang="ja-JP"/>
              <a:t>Web</a:t>
            </a:r>
            <a:r>
              <a:rPr kumimoji="1" lang="ja-JP" altLang="en-US"/>
              <a:t> </a:t>
            </a:r>
            <a:r>
              <a:rPr kumimoji="1" lang="en-US" altLang="ja-JP"/>
              <a:t>API</a:t>
            </a:r>
            <a:r>
              <a:rPr kumimoji="1" lang="ja-JP" altLang="en-US"/>
              <a:t>のように</a:t>
            </a:r>
            <a:r>
              <a:rPr lang="ja-JP" altLang="en-US"/>
              <a:t>「データ操作のあとは各自自由に処理してください」系でよく使われる</a:t>
            </a:r>
            <a:endParaRPr kumimoji="1" lang="en-US" altLang="ja-JP"/>
          </a:p>
        </p:txBody>
      </p:sp>
      <p:sp>
        <p:nvSpPr>
          <p:cNvPr id="4" name="タイトル 3">
            <a:extLst>
              <a:ext uri="{FF2B5EF4-FFF2-40B4-BE49-F238E27FC236}">
                <a16:creationId xmlns:a16="http://schemas.microsoft.com/office/drawing/2014/main" id="{CF3A2CC5-90D3-A546-9BA0-C79E0E48BA1B}"/>
              </a:ext>
            </a:extLst>
          </p:cNvPr>
          <p:cNvSpPr>
            <a:spLocks noGrp="1"/>
          </p:cNvSpPr>
          <p:nvPr>
            <p:ph type="title"/>
          </p:nvPr>
        </p:nvSpPr>
        <p:spPr/>
        <p:txBody>
          <a:bodyPr/>
          <a:lstStyle/>
          <a:p>
            <a:r>
              <a:rPr kumimoji="1" lang="ja-JP" altLang="en-US"/>
              <a:t>コールバック</a:t>
            </a:r>
          </a:p>
        </p:txBody>
      </p:sp>
      <p:sp>
        <p:nvSpPr>
          <p:cNvPr id="5" name="スライド番号プレースホルダー 4">
            <a:extLst>
              <a:ext uri="{FF2B5EF4-FFF2-40B4-BE49-F238E27FC236}">
                <a16:creationId xmlns:a16="http://schemas.microsoft.com/office/drawing/2014/main" id="{1688506A-D42E-2D4D-88C4-FAE3991D4689}"/>
              </a:ext>
            </a:extLst>
          </p:cNvPr>
          <p:cNvSpPr>
            <a:spLocks noGrp="1"/>
          </p:cNvSpPr>
          <p:nvPr>
            <p:ph type="sldNum" sz="quarter" idx="15"/>
          </p:nvPr>
        </p:nvSpPr>
        <p:spPr/>
        <p:txBody>
          <a:bodyPr/>
          <a:lstStyle/>
          <a:p>
            <a:fld id="{D25A7422-5852-4FCB-8C25-D442DB577CD0}" type="slidenum">
              <a:rPr lang="ja-JP" altLang="en-US" smtClean="0"/>
              <a:pPr/>
              <a:t>72</a:t>
            </a:fld>
            <a:endParaRPr lang="ja-JP" altLang="en-US"/>
          </a:p>
        </p:txBody>
      </p:sp>
      <p:sp>
        <p:nvSpPr>
          <p:cNvPr id="6" name="正方形/長方形 5">
            <a:extLst>
              <a:ext uri="{FF2B5EF4-FFF2-40B4-BE49-F238E27FC236}">
                <a16:creationId xmlns:a16="http://schemas.microsoft.com/office/drawing/2014/main" id="{F641212F-5286-B14A-9951-92AEE5076781}"/>
              </a:ext>
            </a:extLst>
          </p:cNvPr>
          <p:cNvSpPr/>
          <p:nvPr/>
        </p:nvSpPr>
        <p:spPr>
          <a:xfrm>
            <a:off x="593269" y="3211493"/>
            <a:ext cx="5521781" cy="3108543"/>
          </a:xfrm>
          <a:prstGeom prst="rect">
            <a:avLst/>
          </a:prstGeom>
          <a:solidFill>
            <a:schemeClr val="bg1">
              <a:lumMod val="75000"/>
              <a:lumOff val="25000"/>
            </a:schemeClr>
          </a:solidFill>
          <a:ln>
            <a:noFill/>
          </a:ln>
        </p:spPr>
        <p:txBody>
          <a:bodyPr wrap="square">
            <a:spAutoFit/>
          </a:bodyPr>
          <a:lstStyle/>
          <a:p>
            <a:r>
              <a:rPr lang="en-US" altLang="ja-JP" sz="1400" b="0">
                <a:solidFill>
                  <a:srgbClr val="569CD6"/>
                </a:solidFill>
                <a:effectLst/>
                <a:latin typeface="Menlo" panose="020B0609030804020204" pitchFamily="49" charset="0"/>
              </a:rPr>
              <a:t>const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 = (</a:t>
            </a:r>
            <a:r>
              <a:rPr lang="en-US" altLang="ja-JP" sz="1400" b="0">
                <a:solidFill>
                  <a:srgbClr val="9CDCFE"/>
                </a:solidFill>
                <a:effectLst/>
                <a:latin typeface="Menlo" panose="020B0609030804020204" pitchFamily="49" charset="0"/>
              </a:rPr>
              <a:t>name</a:t>
            </a:r>
            <a:r>
              <a:rPr lang="en-US" altLang="ja-JP" sz="1400" b="0">
                <a:solidFill>
                  <a:srgbClr val="D4D4D4"/>
                </a:solidFill>
                <a:effectLst/>
                <a:latin typeface="Menlo" panose="020B0609030804020204" pitchFamily="49" charset="0"/>
              </a:rPr>
              <a:t>, </a:t>
            </a:r>
            <a:r>
              <a:rPr lang="en-US" altLang="ja-JP" sz="1400" b="0">
                <a:solidFill>
                  <a:srgbClr val="9CDCFE"/>
                </a:solidFill>
                <a:effectLst/>
                <a:latin typeface="Menlo" panose="020B0609030804020204" pitchFamily="49" charset="0"/>
              </a:rPr>
              <a:t>old</a:t>
            </a:r>
            <a:r>
              <a:rPr lang="en-US" altLang="ja-JP" sz="1400" b="0">
                <a:solidFill>
                  <a:srgbClr val="D4D4D4"/>
                </a:solidFill>
                <a:effectLst/>
                <a:latin typeface="Menlo" panose="020B0609030804020204" pitchFamily="49" charset="0"/>
              </a:rPr>
              <a:t>, </a:t>
            </a:r>
            <a:r>
              <a:rPr lang="en-US" altLang="ja-JP" sz="1400" b="0">
                <a:solidFill>
                  <a:srgbClr val="9CDCFE"/>
                </a:solidFill>
                <a:effectLst/>
                <a:latin typeface="Menlo" panose="020B0609030804020204" pitchFamily="49" charset="0"/>
              </a:rPr>
              <a:t>hobby</a:t>
            </a:r>
            <a:r>
              <a:rPr lang="en-US" altLang="ja-JP" sz="1400" b="0">
                <a:solidFill>
                  <a:srgbClr val="D4D4D4"/>
                </a:solidFill>
                <a:effectLst/>
                <a:latin typeface="Menlo" panose="020B0609030804020204" pitchFamily="49" charset="0"/>
              </a:rPr>
              <a:t>, </a:t>
            </a:r>
            <a:r>
              <a:rPr lang="en-US" altLang="ja-JP" sz="1400" b="0">
                <a:solidFill>
                  <a:srgbClr val="9CDCFE"/>
                </a:solidFill>
                <a:effectLst/>
                <a:latin typeface="Menlo" panose="020B0609030804020204" pitchFamily="49" charset="0"/>
              </a:rPr>
              <a:t>callback</a:t>
            </a:r>
            <a:r>
              <a:rPr lang="en-US" altLang="ja-JP" sz="1400" b="0">
                <a:solidFill>
                  <a:srgbClr val="D4D4D4"/>
                </a:solidFill>
                <a:effectLst/>
                <a:latin typeface="Menlo" panose="020B0609030804020204" pitchFamily="49" charset="0"/>
              </a:rPr>
              <a:t>)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私の名前は</a:t>
            </a:r>
            <a:r>
              <a:rPr lang="en-US" altLang="ja-JP" sz="1400" b="0">
                <a:solidFill>
                  <a:srgbClr val="569CD6"/>
                </a:solidFill>
                <a:effectLst/>
                <a:latin typeface="Menlo" panose="020B0609030804020204" pitchFamily="49" charset="0"/>
              </a:rPr>
              <a:t>${</a:t>
            </a:r>
            <a:r>
              <a:rPr lang="en-US" altLang="ja-JP" sz="1400" b="0">
                <a:solidFill>
                  <a:srgbClr val="9CDCFE"/>
                </a:solidFill>
                <a:effectLst/>
                <a:latin typeface="Menlo" panose="020B0609030804020204" pitchFamily="49" charset="0"/>
              </a:rPr>
              <a:t>name</a:t>
            </a:r>
            <a:r>
              <a:rPr lang="en-US" altLang="ja-JP" sz="1400" b="0">
                <a:solidFill>
                  <a:srgbClr val="569CD6"/>
                </a:solidFill>
                <a:effectLst/>
                <a:latin typeface="Menlo" panose="020B0609030804020204" pitchFamily="49" charset="0"/>
              </a:rPr>
              <a:t>}</a:t>
            </a:r>
            <a:r>
              <a:rPr lang="ja-JP" altLang="en-US" sz="1400" b="0">
                <a:solidFill>
                  <a:srgbClr val="CE9178"/>
                </a:solidFill>
                <a:effectLst/>
                <a:latin typeface="Menlo" panose="020B0609030804020204" pitchFamily="49" charset="0"/>
              </a:rPr>
              <a:t>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年齢は</a:t>
            </a:r>
            <a:r>
              <a:rPr lang="en-US" altLang="ja-JP" sz="1400" b="0">
                <a:solidFill>
                  <a:srgbClr val="569CD6"/>
                </a:solidFill>
                <a:effectLst/>
                <a:latin typeface="Menlo" panose="020B0609030804020204" pitchFamily="49" charset="0"/>
              </a:rPr>
              <a:t>${</a:t>
            </a:r>
            <a:r>
              <a:rPr lang="en-US" altLang="ja-JP" sz="1400" b="0">
                <a:solidFill>
                  <a:srgbClr val="9CDCFE"/>
                </a:solidFill>
                <a:effectLst/>
                <a:latin typeface="Menlo" panose="020B0609030804020204" pitchFamily="49" charset="0"/>
              </a:rPr>
              <a:t>old</a:t>
            </a:r>
            <a:r>
              <a:rPr lang="en-US" altLang="ja-JP" sz="1400" b="0">
                <a:solidFill>
                  <a:srgbClr val="569CD6"/>
                </a:solidFill>
                <a:effectLst/>
                <a:latin typeface="Menlo" panose="020B0609030804020204" pitchFamily="49" charset="0"/>
              </a:rPr>
              <a:t>}</a:t>
            </a:r>
            <a:r>
              <a:rPr lang="ja-JP" altLang="en-US" sz="1400" b="0">
                <a:solidFill>
                  <a:srgbClr val="CE9178"/>
                </a:solidFill>
                <a:effectLst/>
                <a:latin typeface="Menlo" panose="020B0609030804020204" pitchFamily="49" charset="0"/>
              </a:rPr>
              <a:t>歳です。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趣味は</a:t>
            </a:r>
            <a:r>
              <a:rPr lang="en-US" altLang="ja-JP" sz="1400" b="0">
                <a:solidFill>
                  <a:srgbClr val="569CD6"/>
                </a:solidFill>
                <a:effectLst/>
                <a:latin typeface="Menlo" panose="020B0609030804020204" pitchFamily="49" charset="0"/>
              </a:rPr>
              <a:t>${</a:t>
            </a:r>
            <a:r>
              <a:rPr lang="en-US" altLang="ja-JP" sz="1400" b="0">
                <a:solidFill>
                  <a:srgbClr val="9CDCFE"/>
                </a:solidFill>
                <a:effectLst/>
                <a:latin typeface="Menlo" panose="020B0609030804020204" pitchFamily="49" charset="0"/>
              </a:rPr>
              <a:t>hobby</a:t>
            </a:r>
            <a:r>
              <a:rPr lang="en-US" altLang="ja-JP" sz="1400" b="0">
                <a:solidFill>
                  <a:srgbClr val="569CD6"/>
                </a:solidFill>
                <a:effectLst/>
                <a:latin typeface="Menlo" panose="020B0609030804020204" pitchFamily="49" charset="0"/>
              </a:rPr>
              <a:t>}</a:t>
            </a:r>
            <a:r>
              <a:rPr lang="ja-JP" altLang="en-US" sz="1400" b="0">
                <a:solidFill>
                  <a:srgbClr val="CE9178"/>
                </a:solidFill>
                <a:effectLst/>
                <a:latin typeface="Menlo" panose="020B0609030804020204" pitchFamily="49" charset="0"/>
              </a:rPr>
              <a:t>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CDCAA"/>
                </a:solidFill>
                <a:effectLst/>
                <a:latin typeface="Menlo" panose="020B0609030804020204" pitchFamily="49" charset="0"/>
              </a:rPr>
              <a:t>	callback</a:t>
            </a:r>
            <a:r>
              <a:rPr lang="en-US" altLang="ja-JP" sz="1400" b="0">
                <a:solidFill>
                  <a:srgbClr val="D4D4D4"/>
                </a:solidFill>
                <a:effectLst/>
                <a:latin typeface="Menlo" panose="020B0609030804020204" pitchFamily="49" charset="0"/>
              </a:rPr>
              <a:t>();</a:t>
            </a:r>
          </a:p>
          <a:p>
            <a:r>
              <a:rPr lang="en-US" altLang="ja-JP" sz="1400" b="0">
                <a:solidFill>
                  <a:srgbClr val="D4D4D4"/>
                </a:solidFill>
                <a:effectLst/>
                <a:latin typeface="Menlo" panose="020B0609030804020204" pitchFamily="49" charset="0"/>
              </a:rPr>
              <a:t>};</a:t>
            </a:r>
          </a:p>
          <a:p>
            <a:endParaRPr lang="en-US" altLang="ja-JP" sz="1400" b="0">
              <a:solidFill>
                <a:srgbClr val="D4D4D4"/>
              </a:solidFill>
              <a:effectLst/>
              <a:latin typeface="Menlo" panose="020B0609030804020204" pitchFamily="49" charset="0"/>
            </a:endParaRPr>
          </a:p>
          <a:p>
            <a:r>
              <a:rPr lang="en-US" altLang="ja-JP" sz="1400" b="0">
                <a:solidFill>
                  <a:srgbClr val="569CD6"/>
                </a:solidFill>
                <a:effectLst/>
                <a:latin typeface="Menlo" panose="020B0609030804020204" pitchFamily="49" charset="0"/>
              </a:rPr>
              <a:t>const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askName</a:t>
            </a:r>
            <a:r>
              <a:rPr lang="en-US" altLang="ja-JP" sz="1400" b="0">
                <a:solidFill>
                  <a:srgbClr val="D4D4D4"/>
                </a:solidFill>
                <a:effectLst/>
                <a:latin typeface="Menlo" panose="020B0609030804020204" pitchFamily="49" charset="0"/>
              </a:rPr>
              <a:t> = ()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あなたの名前はなんですか？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4D4D4"/>
                </a:solidFill>
                <a:effectLst/>
                <a:latin typeface="Menlo" panose="020B0609030804020204" pitchFamily="49" charset="0"/>
              </a:rPr>
              <a:t>};</a:t>
            </a:r>
          </a:p>
          <a:p>
            <a:endParaRPr lang="en-US" altLang="ja-JP" sz="1400" b="0">
              <a:solidFill>
                <a:srgbClr val="D4D4D4"/>
              </a:solidFill>
              <a:effectLst/>
              <a:latin typeface="Menlo" panose="020B0609030804020204" pitchFamily="49" charset="0"/>
            </a:endParaRPr>
          </a:p>
          <a:p>
            <a:r>
              <a:rPr lang="en-US" altLang="ja-JP" sz="1400" b="0">
                <a:solidFill>
                  <a:srgbClr val="569CD6"/>
                </a:solidFill>
                <a:effectLst/>
                <a:latin typeface="Menlo" panose="020B0609030804020204" pitchFamily="49" charset="0"/>
              </a:rPr>
              <a:t>const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askHobby</a:t>
            </a:r>
            <a:r>
              <a:rPr lang="en-US" altLang="ja-JP" sz="1400" b="0">
                <a:solidFill>
                  <a:srgbClr val="D4D4D4"/>
                </a:solidFill>
                <a:effectLst/>
                <a:latin typeface="Menlo" panose="020B0609030804020204" pitchFamily="49" charset="0"/>
              </a:rPr>
              <a:t> = ()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あなたの趣味はなんですか？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4D4D4"/>
                </a:solidFill>
                <a:effectLst/>
                <a:latin typeface="Menlo" panose="020B0609030804020204" pitchFamily="49" charset="0"/>
              </a:rPr>
              <a:t>};</a:t>
            </a:r>
          </a:p>
        </p:txBody>
      </p:sp>
      <p:sp>
        <p:nvSpPr>
          <p:cNvPr id="7" name="角丸四角形 6">
            <a:extLst>
              <a:ext uri="{FF2B5EF4-FFF2-40B4-BE49-F238E27FC236}">
                <a16:creationId xmlns:a16="http://schemas.microsoft.com/office/drawing/2014/main" id="{8051B8EF-31BF-B043-BF9D-B967D13CF5C7}"/>
              </a:ext>
            </a:extLst>
          </p:cNvPr>
          <p:cNvSpPr/>
          <p:nvPr/>
        </p:nvSpPr>
        <p:spPr>
          <a:xfrm>
            <a:off x="4498522" y="3235986"/>
            <a:ext cx="930728" cy="246458"/>
          </a:xfrm>
          <a:prstGeom prst="roundRect">
            <a:avLst/>
          </a:prstGeom>
          <a:noFill/>
          <a:ln w="28575">
            <a:solidFill>
              <a:schemeClr val="accent6"/>
            </a:solidFill>
          </a:ln>
        </p:spPr>
        <p:txBody>
          <a:bodyPr lIns="90000" rtlCol="0" anchor="ctr">
            <a:normAutofit fontScale="55000" lnSpcReduction="20000"/>
          </a:bodyPr>
          <a:lstStyle/>
          <a:p>
            <a:pPr algn="l"/>
            <a:r>
              <a:rPr kumimoji="1" lang="ja-JP" altLang="en-US" dirty="0">
                <a:solidFill>
                  <a:schemeClr val="tx1">
                    <a:lumMod val="75000"/>
                    <a:lumOff val="25000"/>
                  </a:schemeClr>
                </a:solidFill>
                <a:latin typeface="+mn-ea"/>
              </a:rPr>
              <a:t>  </a:t>
            </a:r>
          </a:p>
        </p:txBody>
      </p:sp>
      <p:sp>
        <p:nvSpPr>
          <p:cNvPr id="8" name="角丸四角形 7">
            <a:extLst>
              <a:ext uri="{FF2B5EF4-FFF2-40B4-BE49-F238E27FC236}">
                <a16:creationId xmlns:a16="http://schemas.microsoft.com/office/drawing/2014/main" id="{E2AB3FB7-2A64-D640-A59F-5857A3BEDC3A}"/>
              </a:ext>
            </a:extLst>
          </p:cNvPr>
          <p:cNvSpPr/>
          <p:nvPr/>
        </p:nvSpPr>
        <p:spPr>
          <a:xfrm>
            <a:off x="1123949" y="4083819"/>
            <a:ext cx="1211035" cy="246458"/>
          </a:xfrm>
          <a:prstGeom prst="roundRect">
            <a:avLst/>
          </a:prstGeom>
          <a:noFill/>
          <a:ln w="28575">
            <a:solidFill>
              <a:schemeClr val="accent6"/>
            </a:solidFill>
          </a:ln>
        </p:spPr>
        <p:txBody>
          <a:bodyPr lIns="90000" rtlCol="0" anchor="ctr">
            <a:normAutofit fontScale="55000" lnSpcReduction="20000"/>
          </a:bodyPr>
          <a:lstStyle/>
          <a:p>
            <a:pPr algn="l"/>
            <a:endParaRPr kumimoji="1" lang="ja-JP" altLang="en-US" dirty="0">
              <a:solidFill>
                <a:schemeClr val="tx1">
                  <a:lumMod val="75000"/>
                  <a:lumOff val="25000"/>
                </a:schemeClr>
              </a:solidFill>
              <a:latin typeface="+mn-ea"/>
            </a:endParaRPr>
          </a:p>
        </p:txBody>
      </p:sp>
      <p:cxnSp>
        <p:nvCxnSpPr>
          <p:cNvPr id="10" name="カギ線コネクタ 9">
            <a:extLst>
              <a:ext uri="{FF2B5EF4-FFF2-40B4-BE49-F238E27FC236}">
                <a16:creationId xmlns:a16="http://schemas.microsoft.com/office/drawing/2014/main" id="{E6227551-32BA-CD46-A8C4-B090697AF43E}"/>
              </a:ext>
            </a:extLst>
          </p:cNvPr>
          <p:cNvCxnSpPr>
            <a:stCxn id="7" idx="2"/>
            <a:endCxn id="8" idx="3"/>
          </p:cNvCxnSpPr>
          <p:nvPr/>
        </p:nvCxnSpPr>
        <p:spPr>
          <a:xfrm rot="5400000">
            <a:off x="3287133" y="2530295"/>
            <a:ext cx="724604" cy="2628902"/>
          </a:xfrm>
          <a:prstGeom prst="bentConnector2">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F386789-2399-F44B-A41A-12A7AD834DEF}"/>
              </a:ext>
            </a:extLst>
          </p:cNvPr>
          <p:cNvSpPr txBox="1"/>
          <p:nvPr/>
        </p:nvSpPr>
        <p:spPr>
          <a:xfrm>
            <a:off x="4398914" y="4207286"/>
            <a:ext cx="1595309" cy="246221"/>
          </a:xfrm>
          <a:prstGeom prst="rect">
            <a:avLst/>
          </a:prstGeom>
          <a:noFill/>
        </p:spPr>
        <p:txBody>
          <a:bodyPr wrap="none" rtlCol="0">
            <a:spAutoFit/>
          </a:bodyPr>
          <a:lstStyle/>
          <a:p>
            <a:pPr algn="l"/>
            <a:r>
              <a:rPr kumimoji="1" lang="ja-JP" altLang="en-US" sz="1000">
                <a:solidFill>
                  <a:schemeClr val="accent6"/>
                </a:solidFill>
                <a:latin typeface="+mn-ea"/>
              </a:rPr>
              <a:t>これがコールバック関数</a:t>
            </a:r>
          </a:p>
        </p:txBody>
      </p:sp>
      <p:pic>
        <p:nvPicPr>
          <p:cNvPr id="13" name="図 12">
            <a:extLst>
              <a:ext uri="{FF2B5EF4-FFF2-40B4-BE49-F238E27FC236}">
                <a16:creationId xmlns:a16="http://schemas.microsoft.com/office/drawing/2014/main" id="{0BCB6BED-6CF4-9640-AA1A-049DE6C846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24648" y="3211493"/>
            <a:ext cx="3971046" cy="1478057"/>
          </a:xfrm>
          <a:prstGeom prst="rect">
            <a:avLst/>
          </a:prstGeom>
        </p:spPr>
      </p:pic>
      <p:pic>
        <p:nvPicPr>
          <p:cNvPr id="15" name="図 14">
            <a:extLst>
              <a:ext uri="{FF2B5EF4-FFF2-40B4-BE49-F238E27FC236}">
                <a16:creationId xmlns:a16="http://schemas.microsoft.com/office/drawing/2014/main" id="{6087A020-CE4C-A449-87FE-C536ECF175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4648" y="4834657"/>
            <a:ext cx="3971046" cy="1478057"/>
          </a:xfrm>
          <a:prstGeom prst="rect">
            <a:avLst/>
          </a:prstGeom>
        </p:spPr>
      </p:pic>
      <p:sp>
        <p:nvSpPr>
          <p:cNvPr id="16" name="テキスト ボックス 15">
            <a:extLst>
              <a:ext uri="{FF2B5EF4-FFF2-40B4-BE49-F238E27FC236}">
                <a16:creationId xmlns:a16="http://schemas.microsoft.com/office/drawing/2014/main" id="{B76FC547-9F75-6446-AEB5-6303B80FCF05}"/>
              </a:ext>
            </a:extLst>
          </p:cNvPr>
          <p:cNvSpPr txBox="1"/>
          <p:nvPr/>
        </p:nvSpPr>
        <p:spPr>
          <a:xfrm>
            <a:off x="7183369" y="6372010"/>
            <a:ext cx="4570482" cy="369332"/>
          </a:xfrm>
          <a:prstGeom prst="rect">
            <a:avLst/>
          </a:prstGeom>
          <a:noFill/>
        </p:spPr>
        <p:txBody>
          <a:bodyPr wrap="none" rtlCol="0">
            <a:spAutoFit/>
          </a:bodyPr>
          <a:lstStyle/>
          <a:p>
            <a:pPr algn="l"/>
            <a:r>
              <a:rPr kumimoji="1" lang="ja-JP" altLang="en-US" b="1">
                <a:solidFill>
                  <a:schemeClr val="accent6"/>
                </a:solidFill>
                <a:latin typeface="+mn-ea"/>
              </a:rPr>
              <a:t>引数で渡す関数によって処理が変えられる</a:t>
            </a:r>
          </a:p>
        </p:txBody>
      </p:sp>
      <p:sp>
        <p:nvSpPr>
          <p:cNvPr id="17" name="角丸四角形 16">
            <a:extLst>
              <a:ext uri="{FF2B5EF4-FFF2-40B4-BE49-F238E27FC236}">
                <a16:creationId xmlns:a16="http://schemas.microsoft.com/office/drawing/2014/main" id="{C0D4664C-8E83-6540-876A-1D1137A545F5}"/>
              </a:ext>
            </a:extLst>
          </p:cNvPr>
          <p:cNvSpPr/>
          <p:nvPr/>
        </p:nvSpPr>
        <p:spPr>
          <a:xfrm>
            <a:off x="6791991" y="4388680"/>
            <a:ext cx="2147901" cy="325362"/>
          </a:xfrm>
          <a:prstGeom prst="roundRect">
            <a:avLst/>
          </a:prstGeom>
          <a:noFill/>
          <a:ln w="28575">
            <a:solidFill>
              <a:schemeClr val="accent6"/>
            </a:solidFill>
          </a:ln>
        </p:spPr>
        <p:txBody>
          <a:bodyPr lIns="90000" rtlCol="0" anchor="ctr">
            <a:normAutofit fontScale="85000" lnSpcReduction="20000"/>
          </a:bodyPr>
          <a:lstStyle/>
          <a:p>
            <a:pPr algn="l"/>
            <a:r>
              <a:rPr kumimoji="1" lang="ja-JP" altLang="en-US" dirty="0">
                <a:solidFill>
                  <a:schemeClr val="tx1">
                    <a:lumMod val="75000"/>
                    <a:lumOff val="25000"/>
                  </a:schemeClr>
                </a:solidFill>
                <a:latin typeface="+mn-ea"/>
              </a:rPr>
              <a:t>  </a:t>
            </a:r>
          </a:p>
        </p:txBody>
      </p:sp>
      <p:sp>
        <p:nvSpPr>
          <p:cNvPr id="20" name="角丸四角形 19">
            <a:extLst>
              <a:ext uri="{FF2B5EF4-FFF2-40B4-BE49-F238E27FC236}">
                <a16:creationId xmlns:a16="http://schemas.microsoft.com/office/drawing/2014/main" id="{9ABD58A8-28BC-C940-863A-F38E1C439A4B}"/>
              </a:ext>
            </a:extLst>
          </p:cNvPr>
          <p:cNvSpPr/>
          <p:nvPr/>
        </p:nvSpPr>
        <p:spPr>
          <a:xfrm>
            <a:off x="6791990" y="6014926"/>
            <a:ext cx="2147901" cy="325362"/>
          </a:xfrm>
          <a:prstGeom prst="roundRect">
            <a:avLst/>
          </a:prstGeom>
          <a:noFill/>
          <a:ln w="28575">
            <a:solidFill>
              <a:schemeClr val="accent6"/>
            </a:solidFill>
          </a:ln>
        </p:spPr>
        <p:txBody>
          <a:bodyPr lIns="90000" rtlCol="0" anchor="ctr">
            <a:normAutofit fontScale="85000" lnSpcReduction="20000"/>
          </a:bodyPr>
          <a:lstStyle/>
          <a:p>
            <a:pPr algn="l"/>
            <a:r>
              <a:rPr kumimoji="1" lang="ja-JP" altLang="en-US" dirty="0">
                <a:solidFill>
                  <a:schemeClr val="tx1">
                    <a:lumMod val="75000"/>
                    <a:lumOff val="25000"/>
                  </a:schemeClr>
                </a:solidFill>
                <a:latin typeface="+mn-ea"/>
              </a:rPr>
              <a:t>  </a:t>
            </a:r>
          </a:p>
        </p:txBody>
      </p:sp>
      <p:cxnSp>
        <p:nvCxnSpPr>
          <p:cNvPr id="22" name="直線コネクタ 21">
            <a:extLst>
              <a:ext uri="{FF2B5EF4-FFF2-40B4-BE49-F238E27FC236}">
                <a16:creationId xmlns:a16="http://schemas.microsoft.com/office/drawing/2014/main" id="{C8DEECE4-5562-2A45-B0F7-9B7582869AB8}"/>
              </a:ext>
            </a:extLst>
          </p:cNvPr>
          <p:cNvCxnSpPr/>
          <p:nvPr/>
        </p:nvCxnSpPr>
        <p:spPr>
          <a:xfrm>
            <a:off x="9797142" y="3482444"/>
            <a:ext cx="710293"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02B6B7-2CA2-BF42-89F6-391FD280AC64}"/>
              </a:ext>
            </a:extLst>
          </p:cNvPr>
          <p:cNvCxnSpPr>
            <a:cxnSpLocks/>
          </p:cNvCxnSpPr>
          <p:nvPr/>
        </p:nvCxnSpPr>
        <p:spPr>
          <a:xfrm>
            <a:off x="9805306" y="5104416"/>
            <a:ext cx="8001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551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3637EDA-E830-DE41-84C9-F96B6DAFC569}"/>
              </a:ext>
            </a:extLst>
          </p:cNvPr>
          <p:cNvSpPr>
            <a:spLocks noGrp="1"/>
          </p:cNvSpPr>
          <p:nvPr>
            <p:ph type="ftr" sz="quarter" idx="13"/>
          </p:nvPr>
        </p:nvSpPr>
        <p:spPr/>
        <p:txBody>
          <a:bodyPr/>
          <a:lstStyle/>
          <a:p>
            <a:r>
              <a:rPr lang="en" altLang="ja-JP"/>
              <a:t>Copyleft © 2020 Cybozu, Inc.</a:t>
            </a:r>
            <a:endParaRPr lang="ja-JP" altLang="en-US"/>
          </a:p>
        </p:txBody>
      </p:sp>
      <p:sp>
        <p:nvSpPr>
          <p:cNvPr id="3" name="コンテンツ プレースホルダー 2">
            <a:extLst>
              <a:ext uri="{FF2B5EF4-FFF2-40B4-BE49-F238E27FC236}">
                <a16:creationId xmlns:a16="http://schemas.microsoft.com/office/drawing/2014/main" id="{AC6C2AB0-7583-CA42-89DC-F601BD736B00}"/>
              </a:ext>
            </a:extLst>
          </p:cNvPr>
          <p:cNvSpPr>
            <a:spLocks noGrp="1"/>
          </p:cNvSpPr>
          <p:nvPr>
            <p:ph sz="quarter" idx="14"/>
          </p:nvPr>
        </p:nvSpPr>
        <p:spPr/>
        <p:txBody>
          <a:bodyPr>
            <a:normAutofit/>
          </a:bodyPr>
          <a:lstStyle/>
          <a:p>
            <a:r>
              <a:rPr kumimoji="1" lang="ja-JP" altLang="en-US"/>
              <a:t>コールバックを使いすぎるとネストが深くなって読みにくくなる</a:t>
            </a:r>
            <a:endParaRPr kumimoji="1" lang="en-US" altLang="ja-JP" dirty="0"/>
          </a:p>
          <a:p>
            <a:pPr lvl="1"/>
            <a:r>
              <a:rPr lang="ja-JP" altLang="en-US"/>
              <a:t>これを俗に</a:t>
            </a:r>
            <a:r>
              <a:rPr lang="ja-JP" altLang="en-US" b="1"/>
              <a:t>コールバック地獄</a:t>
            </a:r>
            <a:r>
              <a:rPr lang="ja-JP" altLang="en-US"/>
              <a:t>と読んだりする</a:t>
            </a:r>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marL="358775" lvl="1" indent="0">
              <a:buNone/>
            </a:pPr>
            <a:endParaRPr lang="en-US" altLang="ja-JP" dirty="0"/>
          </a:p>
          <a:p>
            <a:pPr marL="358775" lvl="1"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sz="1800"/>
              <a:t>余談）こんな記事が</a:t>
            </a:r>
            <a:r>
              <a:rPr lang="en-US" altLang="ja-JP" sz="1800" dirty="0" err="1"/>
              <a:t>Qiita</a:t>
            </a:r>
            <a:r>
              <a:rPr lang="ja-JP" altLang="en-US" sz="1800"/>
              <a:t>にあるくらいです</a:t>
            </a:r>
            <a:endParaRPr lang="en-US" altLang="ja-JP" sz="1200" b="1" dirty="0"/>
          </a:p>
        </p:txBody>
      </p:sp>
      <p:sp>
        <p:nvSpPr>
          <p:cNvPr id="4" name="タイトル 3">
            <a:extLst>
              <a:ext uri="{FF2B5EF4-FFF2-40B4-BE49-F238E27FC236}">
                <a16:creationId xmlns:a16="http://schemas.microsoft.com/office/drawing/2014/main" id="{CF3A2CC5-90D3-A546-9BA0-C79E0E48BA1B}"/>
              </a:ext>
            </a:extLst>
          </p:cNvPr>
          <p:cNvSpPr>
            <a:spLocks noGrp="1"/>
          </p:cNvSpPr>
          <p:nvPr>
            <p:ph type="title"/>
          </p:nvPr>
        </p:nvSpPr>
        <p:spPr/>
        <p:txBody>
          <a:bodyPr/>
          <a:lstStyle/>
          <a:p>
            <a:r>
              <a:rPr kumimoji="1" lang="ja-JP" altLang="en-US"/>
              <a:t>コールバック地獄</a:t>
            </a:r>
          </a:p>
        </p:txBody>
      </p:sp>
      <p:sp>
        <p:nvSpPr>
          <p:cNvPr id="5" name="スライド番号プレースホルダー 4">
            <a:extLst>
              <a:ext uri="{FF2B5EF4-FFF2-40B4-BE49-F238E27FC236}">
                <a16:creationId xmlns:a16="http://schemas.microsoft.com/office/drawing/2014/main" id="{1688506A-D42E-2D4D-88C4-FAE3991D4689}"/>
              </a:ext>
            </a:extLst>
          </p:cNvPr>
          <p:cNvSpPr>
            <a:spLocks noGrp="1"/>
          </p:cNvSpPr>
          <p:nvPr>
            <p:ph type="sldNum" sz="quarter" idx="15"/>
          </p:nvPr>
        </p:nvSpPr>
        <p:spPr/>
        <p:txBody>
          <a:bodyPr/>
          <a:lstStyle/>
          <a:p>
            <a:fld id="{D25A7422-5852-4FCB-8C25-D442DB577CD0}" type="slidenum">
              <a:rPr lang="ja-JP" altLang="en-US" smtClean="0"/>
              <a:pPr/>
              <a:t>73</a:t>
            </a:fld>
            <a:endParaRPr lang="ja-JP" altLang="en-US"/>
          </a:p>
        </p:txBody>
      </p:sp>
      <p:pic>
        <p:nvPicPr>
          <p:cNvPr id="14" name="図 13">
            <a:extLst>
              <a:ext uri="{FF2B5EF4-FFF2-40B4-BE49-F238E27FC236}">
                <a16:creationId xmlns:a16="http://schemas.microsoft.com/office/drawing/2014/main" id="{8778463B-8E68-AA4F-99EC-A591EE9B27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82601" y="2338327"/>
            <a:ext cx="1941597" cy="3490952"/>
          </a:xfrm>
          <a:prstGeom prst="rect">
            <a:avLst/>
          </a:prstGeom>
        </p:spPr>
      </p:pic>
      <p:sp>
        <p:nvSpPr>
          <p:cNvPr id="18" name="正方形/長方形 17">
            <a:extLst>
              <a:ext uri="{FF2B5EF4-FFF2-40B4-BE49-F238E27FC236}">
                <a16:creationId xmlns:a16="http://schemas.microsoft.com/office/drawing/2014/main" id="{208343CD-5830-6D44-8349-EB58B151C2BB}"/>
              </a:ext>
            </a:extLst>
          </p:cNvPr>
          <p:cNvSpPr/>
          <p:nvPr/>
        </p:nvSpPr>
        <p:spPr>
          <a:xfrm>
            <a:off x="1502229" y="2338327"/>
            <a:ext cx="5290457" cy="2677656"/>
          </a:xfrm>
          <a:prstGeom prst="rect">
            <a:avLst/>
          </a:prstGeom>
          <a:solidFill>
            <a:schemeClr val="bg1">
              <a:lumMod val="75000"/>
              <a:lumOff val="25000"/>
            </a:schemeClr>
          </a:solidFill>
        </p:spPr>
        <p:txBody>
          <a:bodyPr wrap="square">
            <a:spAutoFit/>
          </a:bodyPr>
          <a:lstStyle/>
          <a:p>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太郎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'30'</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読書</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 </a:t>
            </a:r>
            <a:r>
              <a:rPr lang="en-US" altLang="ja-JP" sz="1400" b="0">
                <a:solidFill>
                  <a:srgbClr val="569CD6"/>
                </a:solidFill>
                <a:effectLst/>
                <a:latin typeface="Menlo" panose="020B0609030804020204" pitchFamily="49" charset="0"/>
              </a:rPr>
              <a:t>=&gt;</a:t>
            </a:r>
            <a:r>
              <a:rPr lang="ja-JP" altLang="en-US" sz="1400" b="0">
                <a:solidFill>
                  <a:srgbClr val="D4D4D4"/>
                </a:solidFill>
                <a:effectLst/>
                <a:latin typeface="Menlo" panose="020B0609030804020204" pitchFamily="49" charset="0"/>
              </a:rPr>
              <a:t> </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あなたの名前はなんですか？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CDCAA"/>
                </a:solidFill>
                <a:effectLst/>
                <a:latin typeface="Menlo" panose="020B0609030804020204" pitchFamily="49" charset="0"/>
              </a:rPr>
              <a:t>	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次郎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'28'</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散歩</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 </a:t>
            </a:r>
            <a:r>
              <a:rPr lang="en-US" altLang="ja-JP" sz="1400" b="0">
                <a:solidFill>
                  <a:srgbClr val="569CD6"/>
                </a:solidFill>
                <a:effectLst/>
                <a:latin typeface="Menlo" panose="020B0609030804020204" pitchFamily="49" charset="0"/>
              </a:rPr>
              <a:t>=&gt;</a:t>
            </a:r>
            <a:r>
              <a:rPr lang="ja-JP" altLang="en-US" sz="1400" b="0">
                <a:solidFill>
                  <a:srgbClr val="D4D4D4"/>
                </a:solidFill>
                <a:effectLst/>
                <a:latin typeface="Menlo" panose="020B0609030804020204" pitchFamily="49" charset="0"/>
              </a:rPr>
              <a:t> </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あなたの特技はなんですか？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CDCAA"/>
                </a:solidFill>
                <a:effectLst/>
                <a:latin typeface="Menlo" panose="020B0609030804020204" pitchFamily="49" charset="0"/>
              </a:rPr>
              <a:t>		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三郎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'26'</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ゲーム</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 </a:t>
            </a:r>
            <a:r>
              <a:rPr lang="en-US" altLang="ja-JP" sz="1400" b="0">
                <a:solidFill>
                  <a:srgbClr val="569CD6"/>
                </a:solidFill>
                <a:effectLst/>
                <a:latin typeface="Menlo" panose="020B0609030804020204" pitchFamily="49" charset="0"/>
              </a:rPr>
              <a:t>=&gt;</a:t>
            </a:r>
            <a:r>
              <a:rPr lang="ja-JP" altLang="en-US" sz="1400" b="0">
                <a:solidFill>
                  <a:srgbClr val="D4D4D4"/>
                </a:solidFill>
                <a:effectLst/>
                <a:latin typeface="Menlo" panose="020B0609030804020204" pitchFamily="49" charset="0"/>
              </a:rPr>
              <a:t> </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特技は手品です。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r>
              <a:rPr lang="en-US" altLang="ja-JP" sz="1400" b="0">
                <a:solidFill>
                  <a:srgbClr val="D4D4D4"/>
                </a:solidFill>
                <a:effectLst/>
                <a:latin typeface="Menlo" panose="020B0609030804020204" pitchFamily="49" charset="0"/>
              </a:rPr>
              <a:t>		});</a:t>
            </a:r>
          </a:p>
          <a:p>
            <a:r>
              <a:rPr lang="en-US" altLang="ja-JP" sz="1400" b="0">
                <a:solidFill>
                  <a:srgbClr val="D4D4D4"/>
                </a:solidFill>
                <a:effectLst/>
                <a:latin typeface="Menlo" panose="020B0609030804020204" pitchFamily="49" charset="0"/>
              </a:rPr>
              <a:t>	});</a:t>
            </a:r>
          </a:p>
          <a:p>
            <a:r>
              <a:rPr lang="en-US" altLang="ja-JP" sz="1400" b="0">
                <a:solidFill>
                  <a:srgbClr val="D4D4D4"/>
                </a:solidFill>
                <a:effectLst/>
                <a:latin typeface="Menlo" panose="020B0609030804020204" pitchFamily="49" charset="0"/>
              </a:rPr>
              <a:t>});</a:t>
            </a:r>
          </a:p>
        </p:txBody>
      </p:sp>
      <p:sp>
        <p:nvSpPr>
          <p:cNvPr id="19" name="正方形/長方形 18">
            <a:extLst>
              <a:ext uri="{FF2B5EF4-FFF2-40B4-BE49-F238E27FC236}">
                <a16:creationId xmlns:a16="http://schemas.microsoft.com/office/drawing/2014/main" id="{3E90BD82-791D-B247-8BE6-2AB19237B15D}"/>
              </a:ext>
            </a:extLst>
          </p:cNvPr>
          <p:cNvSpPr/>
          <p:nvPr/>
        </p:nvSpPr>
        <p:spPr>
          <a:xfrm>
            <a:off x="1119185" y="6034121"/>
            <a:ext cx="5559200" cy="523220"/>
          </a:xfrm>
          <a:prstGeom prst="rect">
            <a:avLst/>
          </a:prstGeom>
          <a:ln>
            <a:solidFill>
              <a:schemeClr val="tx1">
                <a:lumMod val="75000"/>
                <a:lumOff val="25000"/>
              </a:schemeClr>
            </a:solidFill>
          </a:ln>
        </p:spPr>
        <p:txBody>
          <a:bodyPr wrap="square">
            <a:spAutoFit/>
          </a:bodyPr>
          <a:lstStyle/>
          <a:p>
            <a:r>
              <a:rPr lang="en-US" altLang="ja-JP" sz="1400" b="1" dirty="0" err="1">
                <a:solidFill>
                  <a:schemeClr val="bg1">
                    <a:lumMod val="75000"/>
                    <a:lumOff val="25000"/>
                  </a:schemeClr>
                </a:solidFill>
              </a:rPr>
              <a:t>Qiita</a:t>
            </a:r>
            <a:r>
              <a:rPr lang="en-US" altLang="ja-JP" sz="1400" b="1" dirty="0">
                <a:solidFill>
                  <a:schemeClr val="bg1">
                    <a:lumMod val="75000"/>
                    <a:lumOff val="25000"/>
                  </a:schemeClr>
                </a:solidFill>
              </a:rPr>
              <a:t>:</a:t>
            </a:r>
            <a:r>
              <a:rPr lang="ja-JP" altLang="en-US" sz="1400" b="1">
                <a:solidFill>
                  <a:schemeClr val="bg1">
                    <a:lumMod val="75000"/>
                    <a:lumOff val="25000"/>
                  </a:schemeClr>
                </a:solidFill>
              </a:rPr>
              <a:t>コールバック</a:t>
            </a:r>
            <a:r>
              <a:rPr lang="en-US" altLang="ja-JP" sz="1400" b="1" dirty="0">
                <a:solidFill>
                  <a:schemeClr val="bg1">
                    <a:lumMod val="75000"/>
                    <a:lumOff val="25000"/>
                  </a:schemeClr>
                </a:solidFill>
              </a:rPr>
              <a:t>……</a:t>
            </a:r>
            <a:r>
              <a:rPr lang="ja-JP" altLang="en-US" sz="1400" b="1">
                <a:solidFill>
                  <a:schemeClr val="bg1">
                    <a:lumMod val="75000"/>
                    <a:lumOff val="25000"/>
                  </a:schemeClr>
                </a:solidFill>
              </a:rPr>
              <a:t>駆逐してやる</a:t>
            </a:r>
            <a:r>
              <a:rPr lang="en-US" altLang="ja-JP" sz="1400" b="1" dirty="0">
                <a:solidFill>
                  <a:schemeClr val="bg1">
                    <a:lumMod val="75000"/>
                    <a:lumOff val="25000"/>
                  </a:schemeClr>
                </a:solidFill>
              </a:rPr>
              <a:t>…</a:t>
            </a:r>
            <a:r>
              <a:rPr lang="ja-JP" altLang="en-US" sz="1400" b="1">
                <a:solidFill>
                  <a:schemeClr val="bg1">
                    <a:lumMod val="75000"/>
                    <a:lumOff val="25000"/>
                  </a:schemeClr>
                </a:solidFill>
              </a:rPr>
              <a:t>この世から</a:t>
            </a:r>
            <a:r>
              <a:rPr lang="en-US" altLang="ja-JP" sz="1400" b="1" dirty="0">
                <a:solidFill>
                  <a:schemeClr val="bg1">
                    <a:lumMod val="75000"/>
                    <a:lumOff val="25000"/>
                  </a:schemeClr>
                </a:solidFill>
              </a:rPr>
              <a:t>…</a:t>
            </a:r>
            <a:r>
              <a:rPr lang="ja-JP" altLang="en-US" sz="1400" b="1">
                <a:solidFill>
                  <a:schemeClr val="bg1">
                    <a:lumMod val="75000"/>
                    <a:lumOff val="25000"/>
                  </a:schemeClr>
                </a:solidFill>
              </a:rPr>
              <a:t>一匹</a:t>
            </a:r>
            <a:r>
              <a:rPr lang="en-US" altLang="ja-JP" sz="1400" b="1" dirty="0">
                <a:solidFill>
                  <a:schemeClr val="bg1">
                    <a:lumMod val="75000"/>
                    <a:lumOff val="25000"/>
                  </a:schemeClr>
                </a:solidFill>
              </a:rPr>
              <a:t>…</a:t>
            </a:r>
            <a:r>
              <a:rPr lang="ja-JP" altLang="en-US" sz="1400" b="1">
                <a:solidFill>
                  <a:schemeClr val="bg1">
                    <a:lumMod val="75000"/>
                    <a:lumOff val="25000"/>
                  </a:schemeClr>
                </a:solidFill>
              </a:rPr>
              <a:t>残らず</a:t>
            </a:r>
            <a:r>
              <a:rPr lang="en-US" altLang="ja-JP" sz="1400" b="1" dirty="0">
                <a:solidFill>
                  <a:schemeClr val="bg1">
                    <a:lumMod val="75000"/>
                    <a:lumOff val="25000"/>
                  </a:schemeClr>
                </a:solidFill>
              </a:rPr>
              <a:t>!!</a:t>
            </a:r>
          </a:p>
          <a:p>
            <a:r>
              <a:rPr lang="en-US" altLang="ja-JP" sz="1400" b="1" u="sng" dirty="0">
                <a:solidFill>
                  <a:schemeClr val="bg1">
                    <a:lumMod val="75000"/>
                    <a:lumOff val="25000"/>
                  </a:schemeClr>
                </a:solidFill>
              </a:rPr>
              <a:t>https://</a:t>
            </a:r>
            <a:r>
              <a:rPr lang="en-US" altLang="ja-JP" sz="1400" b="1" u="sng" dirty="0" err="1">
                <a:solidFill>
                  <a:schemeClr val="bg1">
                    <a:lumMod val="75000"/>
                    <a:lumOff val="25000"/>
                  </a:schemeClr>
                </a:solidFill>
              </a:rPr>
              <a:t>qiita.com</a:t>
            </a:r>
            <a:r>
              <a:rPr lang="en-US" altLang="ja-JP" sz="1400" b="1" u="sng" dirty="0">
                <a:solidFill>
                  <a:schemeClr val="bg1">
                    <a:lumMod val="75000"/>
                    <a:lumOff val="25000"/>
                  </a:schemeClr>
                </a:solidFill>
              </a:rPr>
              <a:t>/KDKTN/items/4c6986049d204f0645d8</a:t>
            </a:r>
          </a:p>
        </p:txBody>
      </p:sp>
    </p:spTree>
    <p:extLst>
      <p:ext uri="{BB962C8B-B14F-4D97-AF65-F5344CB8AC3E}">
        <p14:creationId xmlns:p14="http://schemas.microsoft.com/office/powerpoint/2010/main" val="27949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3637EDA-E830-DE41-84C9-F96B6DAFC569}"/>
              </a:ext>
            </a:extLst>
          </p:cNvPr>
          <p:cNvSpPr>
            <a:spLocks noGrp="1"/>
          </p:cNvSpPr>
          <p:nvPr>
            <p:ph type="ftr" sz="quarter" idx="13"/>
          </p:nvPr>
        </p:nvSpPr>
        <p:spPr/>
        <p:txBody>
          <a:bodyPr/>
          <a:lstStyle/>
          <a:p>
            <a:r>
              <a:rPr lang="en" altLang="ja-JP"/>
              <a:t>Copyleft © 2020 Cybozu, Inc.</a:t>
            </a:r>
            <a:endParaRPr lang="ja-JP" altLang="en-US"/>
          </a:p>
        </p:txBody>
      </p:sp>
      <p:sp>
        <p:nvSpPr>
          <p:cNvPr id="3" name="コンテンツ プレースホルダー 2">
            <a:extLst>
              <a:ext uri="{FF2B5EF4-FFF2-40B4-BE49-F238E27FC236}">
                <a16:creationId xmlns:a16="http://schemas.microsoft.com/office/drawing/2014/main" id="{AC6C2AB0-7583-CA42-89DC-F601BD736B00}"/>
              </a:ext>
            </a:extLst>
          </p:cNvPr>
          <p:cNvSpPr>
            <a:spLocks noGrp="1"/>
          </p:cNvSpPr>
          <p:nvPr>
            <p:ph sz="quarter" idx="14"/>
          </p:nvPr>
        </p:nvSpPr>
        <p:spPr/>
        <p:txBody>
          <a:bodyPr>
            <a:normAutofit/>
          </a:bodyPr>
          <a:lstStyle/>
          <a:p>
            <a:r>
              <a:rPr lang="ja-JP" altLang="en-US"/>
              <a:t>コールバック地獄を回避するために考えられた仕組み</a:t>
            </a:r>
            <a:endParaRPr lang="en-US" altLang="ja-JP"/>
          </a:p>
          <a:p>
            <a:pPr lvl="1"/>
            <a:r>
              <a:rPr lang="en-US" altLang="ja-JP"/>
              <a:t>ES6</a:t>
            </a:r>
            <a:r>
              <a:rPr lang="ja-JP" altLang="en-US"/>
              <a:t>から登場した書き方</a:t>
            </a:r>
            <a:endParaRPr lang="en-US" altLang="ja-JP"/>
          </a:p>
          <a:p>
            <a:pPr lvl="1"/>
            <a:r>
              <a:rPr lang="ja-JP" altLang="en-US"/>
              <a:t>処理の順番を</a:t>
            </a:r>
            <a:r>
              <a:rPr lang="ja-JP" altLang="en-US" b="1"/>
              <a:t>「約束」</a:t>
            </a:r>
            <a:r>
              <a:rPr lang="ja-JP" altLang="en-US"/>
              <a:t>する</a:t>
            </a:r>
            <a:endParaRPr lang="en-US" altLang="ja-JP"/>
          </a:p>
          <a:p>
            <a:endParaRPr lang="en-US" altLang="ja-JP"/>
          </a:p>
          <a:p>
            <a:r>
              <a:rPr lang="ja-JP" altLang="en-US"/>
              <a:t>使い方</a:t>
            </a:r>
            <a:endParaRPr lang="en-US" altLang="ja-JP"/>
          </a:p>
          <a:p>
            <a:pPr marL="815975" lvl="1" indent="-457200">
              <a:buFont typeface="+mj-lt"/>
              <a:buAutoNum type="arabicPeriod"/>
            </a:pPr>
            <a:r>
              <a:rPr lang="ja-JP" altLang="en-US"/>
              <a:t>まず関数を</a:t>
            </a:r>
            <a:r>
              <a:rPr lang="en-US" altLang="ja-JP" b="1">
                <a:solidFill>
                  <a:schemeClr val="accent6"/>
                </a:solidFill>
              </a:rPr>
              <a:t>Promise</a:t>
            </a:r>
            <a:r>
              <a:rPr lang="ja-JP" altLang="en-US" b="1">
                <a:solidFill>
                  <a:schemeClr val="accent6"/>
                </a:solidFill>
              </a:rPr>
              <a:t>化</a:t>
            </a:r>
            <a:r>
              <a:rPr lang="ja-JP" altLang="en-US"/>
              <a:t>する（≒ </a:t>
            </a:r>
            <a:r>
              <a:rPr lang="en-US" altLang="ja-JP"/>
              <a:t>Promise</a:t>
            </a:r>
            <a:r>
              <a:rPr lang="ja-JP" altLang="en-US"/>
              <a:t>オブジェクトを返すようにする）</a:t>
            </a:r>
            <a:endParaRPr lang="en-US" altLang="ja-JP"/>
          </a:p>
        </p:txBody>
      </p:sp>
      <p:sp>
        <p:nvSpPr>
          <p:cNvPr id="4" name="タイトル 3">
            <a:extLst>
              <a:ext uri="{FF2B5EF4-FFF2-40B4-BE49-F238E27FC236}">
                <a16:creationId xmlns:a16="http://schemas.microsoft.com/office/drawing/2014/main" id="{CF3A2CC5-90D3-A546-9BA0-C79E0E48BA1B}"/>
              </a:ext>
            </a:extLst>
          </p:cNvPr>
          <p:cNvSpPr>
            <a:spLocks noGrp="1"/>
          </p:cNvSpPr>
          <p:nvPr>
            <p:ph type="title"/>
          </p:nvPr>
        </p:nvSpPr>
        <p:spPr/>
        <p:txBody>
          <a:bodyPr/>
          <a:lstStyle/>
          <a:p>
            <a:r>
              <a:rPr kumimoji="1" lang="en-US" altLang="ja-JP"/>
              <a:t>Promise</a:t>
            </a:r>
            <a:endParaRPr kumimoji="1" lang="ja-JP" altLang="en-US"/>
          </a:p>
        </p:txBody>
      </p:sp>
      <p:sp>
        <p:nvSpPr>
          <p:cNvPr id="5" name="スライド番号プレースホルダー 4">
            <a:extLst>
              <a:ext uri="{FF2B5EF4-FFF2-40B4-BE49-F238E27FC236}">
                <a16:creationId xmlns:a16="http://schemas.microsoft.com/office/drawing/2014/main" id="{1688506A-D42E-2D4D-88C4-FAE3991D4689}"/>
              </a:ext>
            </a:extLst>
          </p:cNvPr>
          <p:cNvSpPr>
            <a:spLocks noGrp="1"/>
          </p:cNvSpPr>
          <p:nvPr>
            <p:ph type="sldNum" sz="quarter" idx="15"/>
          </p:nvPr>
        </p:nvSpPr>
        <p:spPr/>
        <p:txBody>
          <a:bodyPr/>
          <a:lstStyle/>
          <a:p>
            <a:fld id="{D25A7422-5852-4FCB-8C25-D442DB577CD0}" type="slidenum">
              <a:rPr lang="ja-JP" altLang="en-US" smtClean="0"/>
              <a:pPr/>
              <a:t>74</a:t>
            </a:fld>
            <a:endParaRPr lang="ja-JP" altLang="en-US"/>
          </a:p>
        </p:txBody>
      </p:sp>
      <p:sp>
        <p:nvSpPr>
          <p:cNvPr id="7" name="正方形/長方形 6">
            <a:extLst>
              <a:ext uri="{FF2B5EF4-FFF2-40B4-BE49-F238E27FC236}">
                <a16:creationId xmlns:a16="http://schemas.microsoft.com/office/drawing/2014/main" id="{C093E210-F090-6745-BD63-C1B39A590D9A}"/>
              </a:ext>
            </a:extLst>
          </p:cNvPr>
          <p:cNvSpPr/>
          <p:nvPr/>
        </p:nvSpPr>
        <p:spPr>
          <a:xfrm>
            <a:off x="0" y="4085776"/>
            <a:ext cx="12192000" cy="2308324"/>
          </a:xfrm>
          <a:prstGeom prst="rect">
            <a:avLst/>
          </a:prstGeom>
          <a:solidFill>
            <a:schemeClr val="bg1">
              <a:lumMod val="75000"/>
              <a:lumOff val="25000"/>
            </a:schemeClr>
          </a:solidFill>
        </p:spPr>
        <p:txBody>
          <a:bodyPr wrap="square">
            <a:spAutoFit/>
          </a:bodyPr>
          <a:lstStyle/>
          <a:p>
            <a:pPr lvl="3"/>
            <a:r>
              <a:rPr lang="en-US" altLang="ja-JP" b="0">
                <a:solidFill>
                  <a:srgbClr val="569CD6"/>
                </a:solidFill>
                <a:effectLst/>
                <a:latin typeface="Menlo" panose="020B0609030804020204" pitchFamily="49" charset="0"/>
              </a:rPr>
              <a:t>const</a:t>
            </a:r>
            <a:r>
              <a:rPr lang="en-US" altLang="ja-JP" b="0">
                <a:solidFill>
                  <a:srgbClr val="D4D4D4"/>
                </a:solidFill>
                <a:effectLst/>
                <a:latin typeface="Menlo" panose="020B0609030804020204" pitchFamily="49" charset="0"/>
              </a:rPr>
              <a:t> </a:t>
            </a:r>
            <a:r>
              <a:rPr lang="en-US" altLang="ja-JP" b="0">
                <a:solidFill>
                  <a:srgbClr val="DCDCAA"/>
                </a:solidFill>
                <a:effectLst/>
                <a:latin typeface="Menlo" panose="020B0609030804020204" pitchFamily="49" charset="0"/>
              </a:rPr>
              <a:t>greeting</a:t>
            </a:r>
            <a:r>
              <a:rPr lang="en-US" altLang="ja-JP" b="0">
                <a:solidFill>
                  <a:srgbClr val="D4D4D4"/>
                </a:solidFill>
                <a:effectLst/>
                <a:latin typeface="Menlo" panose="020B0609030804020204" pitchFamily="49" charset="0"/>
              </a:rPr>
              <a:t> = (</a:t>
            </a:r>
            <a:r>
              <a:rPr lang="en-US" altLang="ja-JP" b="0">
                <a:solidFill>
                  <a:srgbClr val="9CDCFE"/>
                </a:solidFill>
                <a:effectLst/>
                <a:latin typeface="Menlo" panose="020B0609030804020204" pitchFamily="49" charset="0"/>
              </a:rPr>
              <a:t>name</a:t>
            </a:r>
            <a:r>
              <a:rPr lang="en-US" altLang="ja-JP" b="0">
                <a:solidFill>
                  <a:srgbClr val="D4D4D4"/>
                </a:solidFill>
                <a:effectLst/>
                <a:latin typeface="Menlo" panose="020B0609030804020204" pitchFamily="49" charset="0"/>
              </a:rPr>
              <a:t>, </a:t>
            </a:r>
            <a:r>
              <a:rPr lang="en-US" altLang="ja-JP" b="0">
                <a:solidFill>
                  <a:srgbClr val="9CDCFE"/>
                </a:solidFill>
                <a:effectLst/>
                <a:latin typeface="Menlo" panose="020B0609030804020204" pitchFamily="49" charset="0"/>
              </a:rPr>
              <a:t>old</a:t>
            </a:r>
            <a:r>
              <a:rPr lang="en-US" altLang="ja-JP" b="0">
                <a:solidFill>
                  <a:srgbClr val="D4D4D4"/>
                </a:solidFill>
                <a:effectLst/>
                <a:latin typeface="Menlo" panose="020B0609030804020204" pitchFamily="49" charset="0"/>
              </a:rPr>
              <a:t>, </a:t>
            </a:r>
            <a:r>
              <a:rPr lang="en-US" altLang="ja-JP" b="0">
                <a:solidFill>
                  <a:srgbClr val="9CDCFE"/>
                </a:solidFill>
                <a:effectLst/>
                <a:latin typeface="Menlo" panose="020B0609030804020204" pitchFamily="49" charset="0"/>
              </a:rPr>
              <a:t>hobby</a:t>
            </a:r>
            <a:r>
              <a:rPr lang="en-US" altLang="ja-JP" b="0">
                <a:solidFill>
                  <a:srgbClr val="D4D4D4"/>
                </a:solidFill>
                <a:effectLst/>
                <a:latin typeface="Menlo" panose="020B0609030804020204" pitchFamily="49" charset="0"/>
              </a:rPr>
              <a:t>) </a:t>
            </a:r>
            <a:r>
              <a:rPr lang="en-US" altLang="ja-JP" b="0">
                <a:solidFill>
                  <a:srgbClr val="569CD6"/>
                </a:solidFill>
                <a:effectLst/>
                <a:latin typeface="Menlo" panose="020B0609030804020204" pitchFamily="49" charset="0"/>
              </a:rPr>
              <a:t>=&gt;</a:t>
            </a:r>
            <a:r>
              <a:rPr lang="en-US" altLang="ja-JP" b="0">
                <a:solidFill>
                  <a:srgbClr val="D4D4D4"/>
                </a:solidFill>
                <a:effectLst/>
                <a:latin typeface="Menlo" panose="020B0609030804020204" pitchFamily="49" charset="0"/>
              </a:rPr>
              <a:t> {</a:t>
            </a:r>
          </a:p>
          <a:p>
            <a:pPr lvl="3"/>
            <a:r>
              <a:rPr lang="en-US" altLang="ja-JP" b="0">
                <a:solidFill>
                  <a:srgbClr val="C586C0"/>
                </a:solidFill>
                <a:effectLst/>
                <a:latin typeface="Menlo" panose="020B0609030804020204" pitchFamily="49" charset="0"/>
              </a:rPr>
              <a:t>	return</a:t>
            </a:r>
            <a:r>
              <a:rPr lang="en-US" altLang="ja-JP" b="0">
                <a:solidFill>
                  <a:srgbClr val="D4D4D4"/>
                </a:solidFill>
                <a:effectLst/>
                <a:latin typeface="Menlo" panose="020B0609030804020204" pitchFamily="49" charset="0"/>
              </a:rPr>
              <a:t> </a:t>
            </a:r>
            <a:r>
              <a:rPr lang="en-US" altLang="ja-JP" b="0">
                <a:solidFill>
                  <a:srgbClr val="569CD6"/>
                </a:solidFill>
                <a:effectLst/>
                <a:latin typeface="Menlo" panose="020B0609030804020204" pitchFamily="49" charset="0"/>
              </a:rPr>
              <a:t>new</a:t>
            </a:r>
            <a:r>
              <a:rPr lang="en-US" altLang="ja-JP" b="0">
                <a:solidFill>
                  <a:srgbClr val="D4D4D4"/>
                </a:solidFill>
                <a:effectLst/>
                <a:latin typeface="Menlo" panose="020B0609030804020204" pitchFamily="49" charset="0"/>
              </a:rPr>
              <a:t> </a:t>
            </a:r>
            <a:r>
              <a:rPr lang="en-US" altLang="ja-JP" b="0">
                <a:solidFill>
                  <a:srgbClr val="4EC9B0"/>
                </a:solidFill>
                <a:effectLst/>
                <a:latin typeface="Menlo" panose="020B0609030804020204" pitchFamily="49" charset="0"/>
              </a:rPr>
              <a:t>Promise</a:t>
            </a:r>
            <a:r>
              <a:rPr lang="en-US" altLang="ja-JP" b="0">
                <a:solidFill>
                  <a:srgbClr val="D4D4D4"/>
                </a:solidFill>
                <a:effectLst/>
                <a:latin typeface="Menlo" panose="020B0609030804020204" pitchFamily="49" charset="0"/>
              </a:rPr>
              <a:t>((</a:t>
            </a:r>
            <a:r>
              <a:rPr lang="en-US" altLang="ja-JP" b="0">
                <a:solidFill>
                  <a:srgbClr val="9CDCFE"/>
                </a:solidFill>
                <a:effectLst/>
                <a:latin typeface="Menlo" panose="020B0609030804020204" pitchFamily="49" charset="0"/>
              </a:rPr>
              <a:t>resolve</a:t>
            </a:r>
            <a:r>
              <a:rPr lang="en-US" altLang="ja-JP" b="0">
                <a:solidFill>
                  <a:srgbClr val="D4D4D4"/>
                </a:solidFill>
                <a:effectLst/>
                <a:latin typeface="Menlo" panose="020B0609030804020204" pitchFamily="49" charset="0"/>
              </a:rPr>
              <a:t>) </a:t>
            </a:r>
            <a:r>
              <a:rPr lang="en-US" altLang="ja-JP" b="0">
                <a:solidFill>
                  <a:srgbClr val="569CD6"/>
                </a:solidFill>
                <a:effectLst/>
                <a:latin typeface="Menlo" panose="020B0609030804020204" pitchFamily="49" charset="0"/>
              </a:rPr>
              <a:t>=&gt;</a:t>
            </a:r>
            <a:r>
              <a:rPr lang="en-US" altLang="ja-JP" b="0">
                <a:solidFill>
                  <a:srgbClr val="D4D4D4"/>
                </a:solidFill>
                <a:effectLst/>
                <a:latin typeface="Menlo" panose="020B0609030804020204" pitchFamily="49" charset="0"/>
              </a:rPr>
              <a:t> {</a:t>
            </a:r>
          </a:p>
          <a:p>
            <a:pPr lvl="3"/>
            <a:r>
              <a:rPr lang="en-US" altLang="ja-JP" b="0">
                <a:solidFill>
                  <a:srgbClr val="9CDCFE"/>
                </a:solidFill>
                <a:effectLst/>
                <a:latin typeface="Menlo" panose="020B0609030804020204" pitchFamily="49" charset="0"/>
              </a:rPr>
              <a:t>		console</a:t>
            </a:r>
            <a:r>
              <a:rPr lang="en-US" altLang="ja-JP" b="0">
                <a:solidFill>
                  <a:srgbClr val="D4D4D4"/>
                </a:solidFill>
                <a:effectLst/>
                <a:latin typeface="Menlo" panose="020B0609030804020204" pitchFamily="49" charset="0"/>
              </a:rPr>
              <a:t>.</a:t>
            </a:r>
            <a:r>
              <a:rPr lang="en-US" altLang="ja-JP" b="0">
                <a:solidFill>
                  <a:srgbClr val="DCDCAA"/>
                </a:solidFill>
                <a:effectLst/>
                <a:latin typeface="Menlo" panose="020B0609030804020204" pitchFamily="49" charset="0"/>
              </a:rPr>
              <a:t>log</a:t>
            </a:r>
            <a:r>
              <a:rPr lang="en-US" altLang="ja-JP" b="0">
                <a:solidFill>
                  <a:srgbClr val="D4D4D4"/>
                </a:solidFill>
                <a:effectLst/>
                <a:latin typeface="Menlo" panose="020B0609030804020204" pitchFamily="49" charset="0"/>
              </a:rPr>
              <a:t>(</a:t>
            </a:r>
            <a:r>
              <a:rPr lang="en-US" altLang="ja-JP" b="0">
                <a:solidFill>
                  <a:srgbClr val="CE9178"/>
                </a:solidFill>
                <a:effectLst/>
                <a:latin typeface="Menlo" panose="020B0609030804020204" pitchFamily="49" charset="0"/>
              </a:rPr>
              <a:t>`</a:t>
            </a:r>
            <a:r>
              <a:rPr lang="ja-JP" altLang="en-US" b="0">
                <a:solidFill>
                  <a:srgbClr val="CE9178"/>
                </a:solidFill>
                <a:effectLst/>
                <a:latin typeface="Menlo" panose="020B0609030804020204" pitchFamily="49" charset="0"/>
              </a:rPr>
              <a:t>私の名前は</a:t>
            </a:r>
            <a:r>
              <a:rPr lang="en-US" altLang="ja-JP" b="0">
                <a:solidFill>
                  <a:srgbClr val="569CD6"/>
                </a:solidFill>
                <a:effectLst/>
                <a:latin typeface="Menlo" panose="020B0609030804020204" pitchFamily="49" charset="0"/>
              </a:rPr>
              <a:t>${</a:t>
            </a:r>
            <a:r>
              <a:rPr lang="en-US" altLang="ja-JP" b="0">
                <a:solidFill>
                  <a:srgbClr val="9CDCFE"/>
                </a:solidFill>
                <a:effectLst/>
                <a:latin typeface="Menlo" panose="020B0609030804020204" pitchFamily="49" charset="0"/>
              </a:rPr>
              <a:t>name</a:t>
            </a:r>
            <a:r>
              <a:rPr lang="en-US" altLang="ja-JP" b="0">
                <a:solidFill>
                  <a:srgbClr val="569CD6"/>
                </a:solidFill>
                <a:effectLst/>
                <a:latin typeface="Menlo" panose="020B0609030804020204" pitchFamily="49" charset="0"/>
              </a:rPr>
              <a:t>}</a:t>
            </a:r>
            <a:r>
              <a:rPr lang="ja-JP" altLang="en-US" b="0">
                <a:solidFill>
                  <a:srgbClr val="CE9178"/>
                </a:solidFill>
                <a:effectLst/>
                <a:latin typeface="Menlo" panose="020B0609030804020204" pitchFamily="49" charset="0"/>
              </a:rPr>
              <a:t>です。</a:t>
            </a:r>
            <a:r>
              <a:rPr lang="en-US" altLang="ja-JP" b="0">
                <a:solidFill>
                  <a:srgbClr val="CE9178"/>
                </a:solidFill>
                <a:effectLst/>
                <a:latin typeface="Menlo" panose="020B0609030804020204" pitchFamily="49" charset="0"/>
              </a:rPr>
              <a:t>`</a:t>
            </a:r>
            <a:r>
              <a:rPr lang="en-US" altLang="ja-JP" b="0">
                <a:solidFill>
                  <a:srgbClr val="D4D4D4"/>
                </a:solidFill>
                <a:effectLst/>
                <a:latin typeface="Menlo" panose="020B0609030804020204" pitchFamily="49" charset="0"/>
              </a:rPr>
              <a:t>);</a:t>
            </a:r>
          </a:p>
          <a:p>
            <a:pPr lvl="3"/>
            <a:r>
              <a:rPr lang="en-US" altLang="ja-JP" b="0">
                <a:solidFill>
                  <a:srgbClr val="9CDCFE"/>
                </a:solidFill>
                <a:effectLst/>
                <a:latin typeface="Menlo" panose="020B0609030804020204" pitchFamily="49" charset="0"/>
              </a:rPr>
              <a:t>		console</a:t>
            </a:r>
            <a:r>
              <a:rPr lang="en-US" altLang="ja-JP" b="0">
                <a:solidFill>
                  <a:srgbClr val="D4D4D4"/>
                </a:solidFill>
                <a:effectLst/>
                <a:latin typeface="Menlo" panose="020B0609030804020204" pitchFamily="49" charset="0"/>
              </a:rPr>
              <a:t>.</a:t>
            </a:r>
            <a:r>
              <a:rPr lang="en-US" altLang="ja-JP" b="0">
                <a:solidFill>
                  <a:srgbClr val="DCDCAA"/>
                </a:solidFill>
                <a:effectLst/>
                <a:latin typeface="Menlo" panose="020B0609030804020204" pitchFamily="49" charset="0"/>
              </a:rPr>
              <a:t>log</a:t>
            </a:r>
            <a:r>
              <a:rPr lang="en-US" altLang="ja-JP" b="0">
                <a:solidFill>
                  <a:srgbClr val="D4D4D4"/>
                </a:solidFill>
                <a:effectLst/>
                <a:latin typeface="Menlo" panose="020B0609030804020204" pitchFamily="49" charset="0"/>
              </a:rPr>
              <a:t>(</a:t>
            </a:r>
            <a:r>
              <a:rPr lang="en-US" altLang="ja-JP" b="0">
                <a:solidFill>
                  <a:srgbClr val="CE9178"/>
                </a:solidFill>
                <a:effectLst/>
                <a:latin typeface="Menlo" panose="020B0609030804020204" pitchFamily="49" charset="0"/>
              </a:rPr>
              <a:t>`</a:t>
            </a:r>
            <a:r>
              <a:rPr lang="ja-JP" altLang="en-US" b="0">
                <a:solidFill>
                  <a:srgbClr val="CE9178"/>
                </a:solidFill>
                <a:effectLst/>
                <a:latin typeface="Menlo" panose="020B0609030804020204" pitchFamily="49" charset="0"/>
              </a:rPr>
              <a:t>年齢は</a:t>
            </a:r>
            <a:r>
              <a:rPr lang="en-US" altLang="ja-JP" b="0">
                <a:solidFill>
                  <a:srgbClr val="569CD6"/>
                </a:solidFill>
                <a:effectLst/>
                <a:latin typeface="Menlo" panose="020B0609030804020204" pitchFamily="49" charset="0"/>
              </a:rPr>
              <a:t>${</a:t>
            </a:r>
            <a:r>
              <a:rPr lang="en-US" altLang="ja-JP" b="0">
                <a:solidFill>
                  <a:srgbClr val="9CDCFE"/>
                </a:solidFill>
                <a:effectLst/>
                <a:latin typeface="Menlo" panose="020B0609030804020204" pitchFamily="49" charset="0"/>
              </a:rPr>
              <a:t>old</a:t>
            </a:r>
            <a:r>
              <a:rPr lang="en-US" altLang="ja-JP" b="0">
                <a:solidFill>
                  <a:srgbClr val="569CD6"/>
                </a:solidFill>
                <a:effectLst/>
                <a:latin typeface="Menlo" panose="020B0609030804020204" pitchFamily="49" charset="0"/>
              </a:rPr>
              <a:t>}</a:t>
            </a:r>
            <a:r>
              <a:rPr lang="ja-JP" altLang="en-US" b="0">
                <a:solidFill>
                  <a:srgbClr val="CE9178"/>
                </a:solidFill>
                <a:effectLst/>
                <a:latin typeface="Menlo" panose="020B0609030804020204" pitchFamily="49" charset="0"/>
              </a:rPr>
              <a:t>歳です。</a:t>
            </a:r>
            <a:r>
              <a:rPr lang="en-US" altLang="ja-JP" b="0">
                <a:solidFill>
                  <a:srgbClr val="CE9178"/>
                </a:solidFill>
                <a:effectLst/>
                <a:latin typeface="Menlo" panose="020B0609030804020204" pitchFamily="49" charset="0"/>
              </a:rPr>
              <a:t>`</a:t>
            </a:r>
            <a:r>
              <a:rPr lang="en-US" altLang="ja-JP" b="0">
                <a:solidFill>
                  <a:srgbClr val="D4D4D4"/>
                </a:solidFill>
                <a:effectLst/>
                <a:latin typeface="Menlo" panose="020B0609030804020204" pitchFamily="49" charset="0"/>
              </a:rPr>
              <a:t>);</a:t>
            </a:r>
          </a:p>
          <a:p>
            <a:pPr lvl="3"/>
            <a:r>
              <a:rPr lang="en-US" altLang="ja-JP" b="0">
                <a:solidFill>
                  <a:srgbClr val="9CDCFE"/>
                </a:solidFill>
                <a:effectLst/>
                <a:latin typeface="Menlo" panose="020B0609030804020204" pitchFamily="49" charset="0"/>
              </a:rPr>
              <a:t>		console</a:t>
            </a:r>
            <a:r>
              <a:rPr lang="en-US" altLang="ja-JP" b="0">
                <a:solidFill>
                  <a:srgbClr val="D4D4D4"/>
                </a:solidFill>
                <a:effectLst/>
                <a:latin typeface="Menlo" panose="020B0609030804020204" pitchFamily="49" charset="0"/>
              </a:rPr>
              <a:t>.</a:t>
            </a:r>
            <a:r>
              <a:rPr lang="en-US" altLang="ja-JP" b="0">
                <a:solidFill>
                  <a:srgbClr val="DCDCAA"/>
                </a:solidFill>
                <a:effectLst/>
                <a:latin typeface="Menlo" panose="020B0609030804020204" pitchFamily="49" charset="0"/>
              </a:rPr>
              <a:t>log</a:t>
            </a:r>
            <a:r>
              <a:rPr lang="en-US" altLang="ja-JP" b="0">
                <a:solidFill>
                  <a:srgbClr val="D4D4D4"/>
                </a:solidFill>
                <a:effectLst/>
                <a:latin typeface="Menlo" panose="020B0609030804020204" pitchFamily="49" charset="0"/>
              </a:rPr>
              <a:t>(</a:t>
            </a:r>
            <a:r>
              <a:rPr lang="en-US" altLang="ja-JP" b="0">
                <a:solidFill>
                  <a:srgbClr val="CE9178"/>
                </a:solidFill>
                <a:effectLst/>
                <a:latin typeface="Menlo" panose="020B0609030804020204" pitchFamily="49" charset="0"/>
              </a:rPr>
              <a:t>`</a:t>
            </a:r>
            <a:r>
              <a:rPr lang="ja-JP" altLang="en-US" b="0">
                <a:solidFill>
                  <a:srgbClr val="CE9178"/>
                </a:solidFill>
                <a:effectLst/>
                <a:latin typeface="Menlo" panose="020B0609030804020204" pitchFamily="49" charset="0"/>
              </a:rPr>
              <a:t>趣味は</a:t>
            </a:r>
            <a:r>
              <a:rPr lang="en-US" altLang="ja-JP" b="0">
                <a:solidFill>
                  <a:srgbClr val="569CD6"/>
                </a:solidFill>
                <a:effectLst/>
                <a:latin typeface="Menlo" panose="020B0609030804020204" pitchFamily="49" charset="0"/>
              </a:rPr>
              <a:t>${</a:t>
            </a:r>
            <a:r>
              <a:rPr lang="en-US" altLang="ja-JP" b="0">
                <a:solidFill>
                  <a:srgbClr val="9CDCFE"/>
                </a:solidFill>
                <a:effectLst/>
                <a:latin typeface="Menlo" panose="020B0609030804020204" pitchFamily="49" charset="0"/>
              </a:rPr>
              <a:t>hobby</a:t>
            </a:r>
            <a:r>
              <a:rPr lang="en-US" altLang="ja-JP" b="0">
                <a:solidFill>
                  <a:srgbClr val="569CD6"/>
                </a:solidFill>
                <a:effectLst/>
                <a:latin typeface="Menlo" panose="020B0609030804020204" pitchFamily="49" charset="0"/>
              </a:rPr>
              <a:t>}</a:t>
            </a:r>
            <a:r>
              <a:rPr lang="ja-JP" altLang="en-US" b="0">
                <a:solidFill>
                  <a:srgbClr val="CE9178"/>
                </a:solidFill>
                <a:effectLst/>
                <a:latin typeface="Menlo" panose="020B0609030804020204" pitchFamily="49" charset="0"/>
              </a:rPr>
              <a:t>です。</a:t>
            </a:r>
            <a:r>
              <a:rPr lang="en-US" altLang="ja-JP" b="0">
                <a:solidFill>
                  <a:srgbClr val="CE9178"/>
                </a:solidFill>
                <a:effectLst/>
                <a:latin typeface="Menlo" panose="020B0609030804020204" pitchFamily="49" charset="0"/>
              </a:rPr>
              <a:t>`</a:t>
            </a:r>
            <a:r>
              <a:rPr lang="en-US" altLang="ja-JP" b="0">
                <a:solidFill>
                  <a:srgbClr val="D4D4D4"/>
                </a:solidFill>
                <a:effectLst/>
                <a:latin typeface="Menlo" panose="020B0609030804020204" pitchFamily="49" charset="0"/>
              </a:rPr>
              <a:t>);</a:t>
            </a:r>
          </a:p>
          <a:p>
            <a:pPr lvl="3"/>
            <a:r>
              <a:rPr lang="en-US" altLang="ja-JP" b="0">
                <a:solidFill>
                  <a:srgbClr val="DCDCAA"/>
                </a:solidFill>
                <a:effectLst/>
                <a:latin typeface="Menlo" panose="020B0609030804020204" pitchFamily="49" charset="0"/>
              </a:rPr>
              <a:t>		resolve</a:t>
            </a:r>
            <a:r>
              <a:rPr lang="en-US" altLang="ja-JP" b="0">
                <a:solidFill>
                  <a:srgbClr val="D4D4D4"/>
                </a:solidFill>
                <a:effectLst/>
                <a:latin typeface="Menlo" panose="020B0609030804020204" pitchFamily="49" charset="0"/>
              </a:rPr>
              <a:t>();</a:t>
            </a:r>
          </a:p>
          <a:p>
            <a:pPr lvl="3"/>
            <a:r>
              <a:rPr lang="en-US" altLang="ja-JP" b="0">
                <a:solidFill>
                  <a:srgbClr val="D4D4D4"/>
                </a:solidFill>
                <a:effectLst/>
                <a:latin typeface="Menlo" panose="020B0609030804020204" pitchFamily="49" charset="0"/>
              </a:rPr>
              <a:t>	});</a:t>
            </a:r>
          </a:p>
          <a:p>
            <a:pPr lvl="3"/>
            <a:r>
              <a:rPr lang="en-US" altLang="ja-JP" b="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65593390-F0A1-E346-921A-DBE8213A35FF}"/>
              </a:ext>
            </a:extLst>
          </p:cNvPr>
          <p:cNvSpPr txBox="1"/>
          <p:nvPr/>
        </p:nvSpPr>
        <p:spPr>
          <a:xfrm>
            <a:off x="6186485" y="5894504"/>
            <a:ext cx="5334217" cy="369332"/>
          </a:xfrm>
          <a:prstGeom prst="rect">
            <a:avLst/>
          </a:prstGeom>
          <a:noFill/>
        </p:spPr>
        <p:txBody>
          <a:bodyPr wrap="none" rtlCol="0">
            <a:spAutoFit/>
          </a:bodyPr>
          <a:lstStyle/>
          <a:p>
            <a:pPr algn="l"/>
            <a:r>
              <a:rPr kumimoji="1" lang="ja-JP" altLang="en-US" b="1">
                <a:solidFill>
                  <a:schemeClr val="accent6"/>
                </a:solidFill>
                <a:latin typeface="+mn-ea"/>
              </a:rPr>
              <a:t>「この関数は</a:t>
            </a:r>
            <a:r>
              <a:rPr kumimoji="1" lang="en-US" altLang="ja-JP" b="1">
                <a:solidFill>
                  <a:schemeClr val="accent6"/>
                </a:solidFill>
                <a:latin typeface="+mn-ea"/>
              </a:rPr>
              <a:t>Promise</a:t>
            </a:r>
            <a:r>
              <a:rPr kumimoji="1" lang="ja-JP" altLang="en-US" b="1">
                <a:solidFill>
                  <a:schemeClr val="accent6"/>
                </a:solidFill>
                <a:latin typeface="+mn-ea"/>
              </a:rPr>
              <a:t>を返しますよ」という宣言</a:t>
            </a:r>
          </a:p>
        </p:txBody>
      </p:sp>
    </p:spTree>
    <p:extLst>
      <p:ext uri="{BB962C8B-B14F-4D97-AF65-F5344CB8AC3E}">
        <p14:creationId xmlns:p14="http://schemas.microsoft.com/office/powerpoint/2010/main" val="4054725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C6C2AB0-7583-CA42-89DC-F601BD736B00}"/>
              </a:ext>
            </a:extLst>
          </p:cNvPr>
          <p:cNvSpPr>
            <a:spLocks noGrp="1"/>
          </p:cNvSpPr>
          <p:nvPr>
            <p:ph sz="quarter" idx="14"/>
          </p:nvPr>
        </p:nvSpPr>
        <p:spPr/>
        <p:txBody>
          <a:bodyPr>
            <a:normAutofit/>
          </a:bodyPr>
          <a:lstStyle/>
          <a:p>
            <a:pPr marL="815975" lvl="1" indent="-457200">
              <a:buFont typeface="+mj-lt"/>
              <a:buAutoNum type="arabicPeriod" startAt="2"/>
            </a:pPr>
            <a:r>
              <a:rPr kumimoji="1" lang="ja-JP" altLang="en-US"/>
              <a:t> </a:t>
            </a:r>
            <a:r>
              <a:rPr kumimoji="1" lang="en-US" altLang="ja-JP" b="1"/>
              <a:t>.then() </a:t>
            </a:r>
            <a:r>
              <a:rPr kumimoji="1" lang="ja-JP" altLang="en-US"/>
              <a:t>を使ってつなげる</a:t>
            </a:r>
            <a:endParaRPr kumimoji="1" lang="en-US" altLang="ja-JP"/>
          </a:p>
          <a:p>
            <a:endParaRPr lang="en-US" altLang="ja-JP"/>
          </a:p>
          <a:p>
            <a:endParaRPr kumimoji="1" lang="en-US" altLang="ja-JP"/>
          </a:p>
          <a:p>
            <a:endParaRPr lang="en-US" altLang="ja-JP"/>
          </a:p>
          <a:p>
            <a:endParaRPr kumimoji="1" lang="en-US" altLang="ja-JP"/>
          </a:p>
          <a:p>
            <a:endParaRPr lang="en-US" altLang="ja-JP"/>
          </a:p>
          <a:p>
            <a:endParaRPr kumimoji="1" lang="en-US" altLang="ja-JP"/>
          </a:p>
          <a:p>
            <a:endParaRPr lang="en-US" altLang="ja-JP"/>
          </a:p>
          <a:p>
            <a:endParaRPr kumimoji="1" lang="en-US" altLang="ja-JP"/>
          </a:p>
          <a:p>
            <a:pPr marL="0" indent="0">
              <a:buNone/>
            </a:pPr>
            <a:r>
              <a:rPr lang="ja-JP" altLang="en-US" sz="2000"/>
              <a:t>出力結果は同じだが、ネストが深くならずに済んでいる</a:t>
            </a:r>
            <a:endParaRPr lang="en-US" altLang="ja-JP" sz="2000"/>
          </a:p>
          <a:p>
            <a:pPr lvl="1"/>
            <a:endParaRPr kumimoji="1" lang="en-US" altLang="ja-JP"/>
          </a:p>
          <a:p>
            <a:pPr lvl="1"/>
            <a:endParaRPr lang="en-US" altLang="ja-JP"/>
          </a:p>
          <a:p>
            <a:pPr marL="358775" lvl="1" indent="0">
              <a:buNone/>
            </a:pPr>
            <a:endParaRPr lang="en-US" altLang="ja-JP"/>
          </a:p>
          <a:p>
            <a:pPr marL="358775" lvl="1" indent="0">
              <a:buNone/>
            </a:pPr>
            <a:endParaRPr lang="en-US" altLang="ja-JP"/>
          </a:p>
          <a:p>
            <a:pPr marL="0" indent="0">
              <a:buNone/>
            </a:pPr>
            <a:endParaRPr lang="en-US" altLang="ja-JP"/>
          </a:p>
          <a:p>
            <a:pPr marL="0" indent="0">
              <a:buNone/>
            </a:pPr>
            <a:endParaRPr lang="en-US" altLang="ja-JP"/>
          </a:p>
        </p:txBody>
      </p:sp>
      <p:sp>
        <p:nvSpPr>
          <p:cNvPr id="6" name="正方形/長方形 5">
            <a:extLst>
              <a:ext uri="{FF2B5EF4-FFF2-40B4-BE49-F238E27FC236}">
                <a16:creationId xmlns:a16="http://schemas.microsoft.com/office/drawing/2014/main" id="{6AD057F1-ED98-6248-8F88-8560A30AD2FE}"/>
              </a:ext>
            </a:extLst>
          </p:cNvPr>
          <p:cNvSpPr/>
          <p:nvPr/>
        </p:nvSpPr>
        <p:spPr>
          <a:xfrm>
            <a:off x="0" y="1788677"/>
            <a:ext cx="12192000" cy="3754874"/>
          </a:xfrm>
          <a:prstGeom prst="rect">
            <a:avLst/>
          </a:prstGeom>
          <a:solidFill>
            <a:schemeClr val="bg1">
              <a:lumMod val="75000"/>
              <a:lumOff val="25000"/>
            </a:schemeClr>
          </a:solidFill>
        </p:spPr>
        <p:txBody>
          <a:bodyPr wrap="square">
            <a:spAutoFit/>
          </a:bodyPr>
          <a:lstStyle/>
          <a:p>
            <a:pPr lvl="3"/>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太郎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'30'</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読書</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then</a:t>
            </a:r>
            <a:r>
              <a:rPr lang="en-US" altLang="ja-JP" sz="1400" b="0">
                <a:solidFill>
                  <a:srgbClr val="D4D4D4"/>
                </a:solidFill>
                <a:effectLst/>
                <a:latin typeface="Menlo" panose="020B0609030804020204" pitchFamily="49" charset="0"/>
              </a:rPr>
              <a:t>(()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あなたの名前はなんですか？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br>
              <a:rPr lang="en-US" altLang="ja-JP" sz="1400" b="0">
                <a:solidFill>
                  <a:srgbClr val="D4D4D4"/>
                </a:solidFill>
                <a:effectLst/>
                <a:latin typeface="Menlo" panose="020B0609030804020204" pitchFamily="49" charset="0"/>
              </a:rPr>
            </a:br>
            <a:r>
              <a:rPr lang="en-US" altLang="ja-JP" sz="1400" b="0">
                <a:solidFill>
                  <a:srgbClr val="D4D4D4"/>
                </a:solidFill>
                <a:effectLst/>
                <a:latin typeface="Menlo" panose="020B0609030804020204" pitchFamily="49" charset="0"/>
              </a:rPr>
              <a:t>	</a:t>
            </a:r>
            <a:r>
              <a:rPr lang="en-US" altLang="ja-JP" sz="1400" b="0">
                <a:solidFill>
                  <a:srgbClr val="C586C0"/>
                </a:solidFill>
                <a:effectLst/>
                <a:latin typeface="Menlo" panose="020B0609030804020204" pitchFamily="49" charset="0"/>
              </a:rPr>
              <a:t>return</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次郎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'28'</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散歩</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then</a:t>
            </a:r>
            <a:r>
              <a:rPr lang="en-US" altLang="ja-JP" sz="1400" b="0">
                <a:solidFill>
                  <a:srgbClr val="D4D4D4"/>
                </a:solidFill>
                <a:effectLst/>
                <a:latin typeface="Menlo" panose="020B0609030804020204" pitchFamily="49" charset="0"/>
              </a:rPr>
              <a:t>(()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あなたの特技はなんですか？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br>
              <a:rPr lang="en-US" altLang="ja-JP" sz="1400" b="0">
                <a:solidFill>
                  <a:srgbClr val="D4D4D4"/>
                </a:solidFill>
                <a:effectLst/>
                <a:latin typeface="Menlo" panose="020B0609030804020204" pitchFamily="49" charset="0"/>
              </a:rPr>
            </a:br>
            <a:r>
              <a:rPr lang="en-US" altLang="ja-JP" sz="1400" b="0">
                <a:solidFill>
                  <a:srgbClr val="D4D4D4"/>
                </a:solidFill>
                <a:effectLst/>
                <a:latin typeface="Menlo" panose="020B0609030804020204" pitchFamily="49" charset="0"/>
              </a:rPr>
              <a:t>	</a:t>
            </a:r>
            <a:r>
              <a:rPr lang="en-US" altLang="ja-JP" sz="1400" b="0">
                <a:solidFill>
                  <a:srgbClr val="C586C0"/>
                </a:solidFill>
                <a:effectLst/>
                <a:latin typeface="Menlo" panose="020B0609030804020204" pitchFamily="49" charset="0"/>
              </a:rPr>
              <a:t>return</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三郎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'26'</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ゲーム</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then</a:t>
            </a:r>
            <a:r>
              <a:rPr lang="en-US" altLang="ja-JP" sz="1400" b="0">
                <a:solidFill>
                  <a:srgbClr val="D4D4D4"/>
                </a:solidFill>
                <a:effectLst/>
                <a:latin typeface="Menlo" panose="020B0609030804020204" pitchFamily="49" charset="0"/>
              </a:rPr>
              <a:t>(()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特技は手品です。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p>
        </p:txBody>
      </p:sp>
      <p:sp>
        <p:nvSpPr>
          <p:cNvPr id="2" name="フッター プレースホルダー 1">
            <a:extLst>
              <a:ext uri="{FF2B5EF4-FFF2-40B4-BE49-F238E27FC236}">
                <a16:creationId xmlns:a16="http://schemas.microsoft.com/office/drawing/2014/main" id="{E3637EDA-E830-DE41-84C9-F96B6DAFC569}"/>
              </a:ext>
            </a:extLst>
          </p:cNvPr>
          <p:cNvSpPr>
            <a:spLocks noGrp="1"/>
          </p:cNvSpPr>
          <p:nvPr>
            <p:ph type="ftr" sz="quarter" idx="13"/>
          </p:nvPr>
        </p:nvSpPr>
        <p:spPr/>
        <p:txBody>
          <a:bodyPr/>
          <a:lstStyle/>
          <a:p>
            <a:r>
              <a:rPr lang="en" altLang="ja-JP"/>
              <a:t>Copyleft © 2020 Cybozu, Inc.</a:t>
            </a:r>
            <a:endParaRPr lang="ja-JP" altLang="en-US"/>
          </a:p>
        </p:txBody>
      </p:sp>
      <p:sp>
        <p:nvSpPr>
          <p:cNvPr id="4" name="タイトル 3">
            <a:extLst>
              <a:ext uri="{FF2B5EF4-FFF2-40B4-BE49-F238E27FC236}">
                <a16:creationId xmlns:a16="http://schemas.microsoft.com/office/drawing/2014/main" id="{CF3A2CC5-90D3-A546-9BA0-C79E0E48BA1B}"/>
              </a:ext>
            </a:extLst>
          </p:cNvPr>
          <p:cNvSpPr>
            <a:spLocks noGrp="1"/>
          </p:cNvSpPr>
          <p:nvPr>
            <p:ph type="title"/>
          </p:nvPr>
        </p:nvSpPr>
        <p:spPr/>
        <p:txBody>
          <a:bodyPr/>
          <a:lstStyle/>
          <a:p>
            <a:r>
              <a:rPr lang="en-US" altLang="ja-JP"/>
              <a:t>Promise</a:t>
            </a:r>
            <a:endParaRPr kumimoji="1" lang="ja-JP" altLang="en-US"/>
          </a:p>
        </p:txBody>
      </p:sp>
      <p:sp>
        <p:nvSpPr>
          <p:cNvPr id="5" name="スライド番号プレースホルダー 4">
            <a:extLst>
              <a:ext uri="{FF2B5EF4-FFF2-40B4-BE49-F238E27FC236}">
                <a16:creationId xmlns:a16="http://schemas.microsoft.com/office/drawing/2014/main" id="{1688506A-D42E-2D4D-88C4-FAE3991D4689}"/>
              </a:ext>
            </a:extLst>
          </p:cNvPr>
          <p:cNvSpPr>
            <a:spLocks noGrp="1"/>
          </p:cNvSpPr>
          <p:nvPr>
            <p:ph type="sldNum" sz="quarter" idx="15"/>
          </p:nvPr>
        </p:nvSpPr>
        <p:spPr/>
        <p:txBody>
          <a:bodyPr/>
          <a:lstStyle/>
          <a:p>
            <a:fld id="{D25A7422-5852-4FCB-8C25-D442DB577CD0}" type="slidenum">
              <a:rPr lang="ja-JP" altLang="en-US" smtClean="0"/>
              <a:pPr/>
              <a:t>75</a:t>
            </a:fld>
            <a:endParaRPr lang="ja-JP" altLang="en-US"/>
          </a:p>
        </p:txBody>
      </p:sp>
      <p:pic>
        <p:nvPicPr>
          <p:cNvPr id="14" name="図 13">
            <a:extLst>
              <a:ext uri="{FF2B5EF4-FFF2-40B4-BE49-F238E27FC236}">
                <a16:creationId xmlns:a16="http://schemas.microsoft.com/office/drawing/2014/main" id="{8778463B-8E68-AA4F-99EC-A591EE9B27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03670" y="1785426"/>
            <a:ext cx="2071006" cy="3754874"/>
          </a:xfrm>
          <a:prstGeom prst="rect">
            <a:avLst/>
          </a:prstGeom>
          <a:ln>
            <a:solidFill>
              <a:schemeClr val="bg1"/>
            </a:solidFill>
          </a:ln>
        </p:spPr>
      </p:pic>
      <p:sp>
        <p:nvSpPr>
          <p:cNvPr id="7" name="テキスト ボックス 6">
            <a:extLst>
              <a:ext uri="{FF2B5EF4-FFF2-40B4-BE49-F238E27FC236}">
                <a16:creationId xmlns:a16="http://schemas.microsoft.com/office/drawing/2014/main" id="{B7AD7596-4378-E946-BC17-7218B5CF50FD}"/>
              </a:ext>
            </a:extLst>
          </p:cNvPr>
          <p:cNvSpPr txBox="1"/>
          <p:nvPr/>
        </p:nvSpPr>
        <p:spPr>
          <a:xfrm>
            <a:off x="8059790" y="5730839"/>
            <a:ext cx="3527697" cy="584775"/>
          </a:xfrm>
          <a:prstGeom prst="rect">
            <a:avLst/>
          </a:prstGeom>
          <a:noFill/>
        </p:spPr>
        <p:txBody>
          <a:bodyPr wrap="none" rtlCol="0">
            <a:spAutoFit/>
          </a:bodyPr>
          <a:lstStyle/>
          <a:p>
            <a:pPr algn="l"/>
            <a:r>
              <a:rPr kumimoji="1" lang="ja-JP" altLang="en-US" sz="1600">
                <a:solidFill>
                  <a:schemeClr val="bg1">
                    <a:lumMod val="75000"/>
                    <a:lumOff val="25000"/>
                  </a:schemeClr>
                </a:solidFill>
                <a:latin typeface="+mn-ea"/>
              </a:rPr>
              <a:t>このように</a:t>
            </a:r>
            <a:r>
              <a:rPr kumimoji="1" lang="en-US" altLang="ja-JP" sz="1600">
                <a:solidFill>
                  <a:schemeClr val="bg1">
                    <a:lumMod val="75000"/>
                    <a:lumOff val="25000"/>
                  </a:schemeClr>
                </a:solidFill>
                <a:latin typeface="+mn-ea"/>
              </a:rPr>
              <a:t>.then()</a:t>
            </a:r>
            <a:r>
              <a:rPr kumimoji="1" lang="ja-JP" altLang="en-US" sz="1600">
                <a:solidFill>
                  <a:schemeClr val="bg1">
                    <a:lumMod val="75000"/>
                    <a:lumOff val="25000"/>
                  </a:schemeClr>
                </a:solidFill>
                <a:latin typeface="+mn-ea"/>
              </a:rPr>
              <a:t>で繋ぐことを</a:t>
            </a:r>
            <a:endParaRPr kumimoji="1" lang="en-US" altLang="ja-JP" sz="1600">
              <a:solidFill>
                <a:schemeClr val="bg1">
                  <a:lumMod val="75000"/>
                  <a:lumOff val="25000"/>
                </a:schemeClr>
              </a:solidFill>
              <a:latin typeface="+mn-ea"/>
            </a:endParaRPr>
          </a:p>
          <a:p>
            <a:r>
              <a:rPr lang="en-US" altLang="ja-JP" sz="1600" b="1" dirty="0">
                <a:solidFill>
                  <a:schemeClr val="accent6"/>
                </a:solidFill>
                <a:latin typeface="+mj-ea"/>
                <a:ea typeface="+mj-ea"/>
              </a:rPr>
              <a:t>Promise</a:t>
            </a:r>
            <a:r>
              <a:rPr kumimoji="1" lang="ja-JP" altLang="en-US" sz="1600" b="1">
                <a:solidFill>
                  <a:schemeClr val="accent6"/>
                </a:solidFill>
                <a:latin typeface="+mn-ea"/>
              </a:rPr>
              <a:t>チェーン</a:t>
            </a:r>
            <a:r>
              <a:rPr kumimoji="1" lang="ja-JP" altLang="en-US" sz="1600">
                <a:solidFill>
                  <a:schemeClr val="bg1">
                    <a:lumMod val="75000"/>
                    <a:lumOff val="25000"/>
                  </a:schemeClr>
                </a:solidFill>
                <a:latin typeface="+mn-ea"/>
              </a:rPr>
              <a:t>と読んだりもする</a:t>
            </a:r>
          </a:p>
        </p:txBody>
      </p:sp>
    </p:spTree>
    <p:extLst>
      <p:ext uri="{BB962C8B-B14F-4D97-AF65-F5344CB8AC3E}">
        <p14:creationId xmlns:p14="http://schemas.microsoft.com/office/powerpoint/2010/main" val="3258114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826222" y="1741237"/>
            <a:ext cx="10391507" cy="1002756"/>
          </a:xfrm>
          <a:prstGeom prst="rect">
            <a:avLst/>
          </a:prstGeom>
          <a:solidFill>
            <a:schemeClr val="accent2">
              <a:lumMod val="40000"/>
              <a:lumOff val="60000"/>
              <a:alpha val="14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432D4A55-F703-F940-803C-D5B50C9DE937}"/>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6" name="コンテンツ プレースホルダー 5"/>
          <p:cNvSpPr>
            <a:spLocks noGrp="1"/>
          </p:cNvSpPr>
          <p:nvPr>
            <p:ph sz="quarter" idx="14"/>
          </p:nvPr>
        </p:nvSpPr>
        <p:spPr>
          <a:xfrm>
            <a:off x="438149" y="1314449"/>
            <a:ext cx="11496676" cy="5188454"/>
          </a:xfrm>
        </p:spPr>
        <p:txBody>
          <a:bodyPr>
            <a:normAutofit/>
          </a:bodyPr>
          <a:lstStyle/>
          <a:p>
            <a:r>
              <a:rPr lang="ja-JP" altLang="en-US" dirty="0"/>
              <a:t>基本的な考え方</a:t>
            </a:r>
            <a:endParaRPr lang="en-US" altLang="ja-JP" dirty="0"/>
          </a:p>
          <a:p>
            <a:pPr marL="358775" lvl="1" indent="0">
              <a:buNone/>
            </a:pPr>
            <a:r>
              <a:rPr lang="ja-JP" altLang="en-US" dirty="0"/>
              <a:t>非同期的に動作する関数は、</a:t>
            </a:r>
            <a:r>
              <a:rPr lang="ja-JP" altLang="en-US"/>
              <a:t>本来返したい</a:t>
            </a:r>
            <a:r>
              <a:rPr lang="ja-JP" altLang="en-US" b="1"/>
              <a:t>戻り値の代わり</a:t>
            </a:r>
            <a:r>
              <a:rPr lang="ja-JP" altLang="en-US"/>
              <a:t>に</a:t>
            </a:r>
            <a:r>
              <a:rPr lang="ja-JP" altLang="en-US" b="1">
                <a:solidFill>
                  <a:schemeClr val="accent6"/>
                </a:solidFill>
              </a:rPr>
              <a:t>プロミスオブジェクト</a:t>
            </a:r>
            <a:r>
              <a:rPr lang="ja-JP" altLang="en-US"/>
              <a:t>と</a:t>
            </a:r>
            <a:r>
              <a:rPr lang="ja-JP" altLang="en-US" dirty="0"/>
              <a:t>いう</a:t>
            </a:r>
            <a:br>
              <a:rPr lang="en-US" altLang="ja-JP" dirty="0"/>
            </a:br>
            <a:r>
              <a:rPr lang="ja-JP" altLang="en-US" dirty="0"/>
              <a:t>特別なオブジェクトを返しておき、（本来返したい）値を渡せる状態になったら、</a:t>
            </a:r>
            <a:br>
              <a:rPr lang="en-US" altLang="ja-JP" dirty="0"/>
            </a:br>
            <a:r>
              <a:rPr lang="ja-JP" altLang="en-US" dirty="0"/>
              <a:t>その</a:t>
            </a:r>
            <a:r>
              <a:rPr lang="ja-JP" altLang="en-US"/>
              <a:t>プロミスオブジェクトを通して呼び出し</a:t>
            </a:r>
            <a:r>
              <a:rPr lang="ja-JP" altLang="en-US" dirty="0"/>
              <a:t>元に結果を渡す</a:t>
            </a:r>
            <a:endParaRPr lang="en-US" altLang="ja-JP" dirty="0"/>
          </a:p>
          <a:p>
            <a:pPr marL="358775" lvl="1" indent="0">
              <a:buNone/>
            </a:pPr>
            <a:r>
              <a:rPr lang="en-US" altLang="ja-JP" b="1" dirty="0">
                <a:solidFill>
                  <a:schemeClr val="accent6"/>
                </a:solidFill>
              </a:rPr>
              <a:t>	</a:t>
            </a:r>
            <a:r>
              <a:rPr lang="ja-JP" altLang="en-US" b="1" dirty="0">
                <a:solidFill>
                  <a:schemeClr val="accent6"/>
                </a:solidFill>
              </a:rPr>
              <a:t>→「食券を発行して</a:t>
            </a:r>
            <a:r>
              <a:rPr lang="ja-JP" altLang="en-US" b="1">
                <a:solidFill>
                  <a:schemeClr val="accent6"/>
                </a:solidFill>
              </a:rPr>
              <a:t>おく」 イメージ</a:t>
            </a:r>
            <a:endParaRPr lang="en-US" altLang="ja-JP" b="1" dirty="0">
              <a:solidFill>
                <a:schemeClr val="accent6"/>
              </a:solidFill>
            </a:endParaRPr>
          </a:p>
        </p:txBody>
      </p:sp>
      <p:sp>
        <p:nvSpPr>
          <p:cNvPr id="5" name="タイトル 4"/>
          <p:cNvSpPr>
            <a:spLocks noGrp="1"/>
          </p:cNvSpPr>
          <p:nvPr>
            <p:ph type="title"/>
          </p:nvPr>
        </p:nvSpPr>
        <p:spPr>
          <a:xfrm>
            <a:off x="438150" y="355600"/>
            <a:ext cx="11496675" cy="685800"/>
          </a:xfrm>
        </p:spPr>
        <p:txBody>
          <a:bodyPr>
            <a:normAutofit/>
          </a:bodyPr>
          <a:lstStyle/>
          <a:p>
            <a:r>
              <a:rPr lang="en-US" altLang="ja-JP" dirty="0"/>
              <a:t>Promise</a:t>
            </a:r>
            <a:endParaRPr lang="ja-JP" altLang="en-US" dirty="0"/>
          </a:p>
        </p:txBody>
      </p:sp>
      <p:sp>
        <p:nvSpPr>
          <p:cNvPr id="9" name="スライド番号プレースホルダー 8">
            <a:extLst>
              <a:ext uri="{FF2B5EF4-FFF2-40B4-BE49-F238E27FC236}">
                <a16:creationId xmlns:a16="http://schemas.microsoft.com/office/drawing/2014/main" id="{4C4D4926-C948-1E47-9F68-5ACAB27F638A}"/>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76</a:t>
            </a:fld>
            <a:endParaRPr lang="ja-JP" altLang="en-US"/>
          </a:p>
        </p:txBody>
      </p:sp>
      <p:sp>
        <p:nvSpPr>
          <p:cNvPr id="17" name="テキスト ボックス 16">
            <a:extLst>
              <a:ext uri="{FF2B5EF4-FFF2-40B4-BE49-F238E27FC236}">
                <a16:creationId xmlns:a16="http://schemas.microsoft.com/office/drawing/2014/main" id="{331ACCA9-8378-DD4E-82B3-62BB1ECFF9B0}"/>
              </a:ext>
            </a:extLst>
          </p:cNvPr>
          <p:cNvSpPr txBox="1"/>
          <p:nvPr/>
        </p:nvSpPr>
        <p:spPr>
          <a:xfrm>
            <a:off x="2560357" y="3553579"/>
            <a:ext cx="6495689" cy="2308324"/>
          </a:xfrm>
          <a:prstGeom prst="rect">
            <a:avLst/>
          </a:prstGeom>
          <a:noFill/>
          <a:ln>
            <a:solidFill>
              <a:schemeClr val="bg1">
                <a:lumMod val="75000"/>
                <a:lumOff val="25000"/>
              </a:schemeClr>
            </a:solidFill>
          </a:ln>
        </p:spPr>
        <p:txBody>
          <a:bodyPr wrap="none" rtlCol="0">
            <a:spAutoFit/>
          </a:bodyPr>
          <a:lstStyle/>
          <a:p>
            <a:pPr>
              <a:buClr>
                <a:schemeClr val="tx1">
                  <a:lumMod val="75000"/>
                  <a:lumOff val="25000"/>
                </a:schemeClr>
              </a:buClr>
            </a:pPr>
            <a:r>
              <a:rPr kumimoji="1" lang="ja-JP" altLang="en-US">
                <a:solidFill>
                  <a:schemeClr val="tx1">
                    <a:lumMod val="75000"/>
                    <a:lumOff val="25000"/>
                  </a:schemeClr>
                </a:solidFill>
                <a:latin typeface="+mn-ea"/>
              </a:rPr>
              <a:t>① </a:t>
            </a:r>
            <a:r>
              <a:rPr kumimoji="1" lang="ja-JP" altLang="en-US">
                <a:solidFill>
                  <a:schemeClr val="accent2"/>
                </a:solidFill>
                <a:latin typeface="+mn-ea"/>
              </a:rPr>
              <a:t>客：注文する</a:t>
            </a:r>
            <a:r>
              <a:rPr kumimoji="1" lang="ja-JP" altLang="en-US" b="1">
                <a:solidFill>
                  <a:schemeClr val="accent5"/>
                </a:solidFill>
                <a:latin typeface="+mn-ea"/>
              </a:rPr>
              <a:t>（リクエストを送る）</a:t>
            </a:r>
            <a:r>
              <a:rPr kumimoji="1" lang="ja-JP" altLang="en-US">
                <a:solidFill>
                  <a:schemeClr val="tx1">
                    <a:lumMod val="75000"/>
                    <a:lumOff val="25000"/>
                  </a:schemeClr>
                </a:solidFill>
                <a:latin typeface="+mn-ea"/>
              </a:rPr>
              <a:t> </a:t>
            </a:r>
            <a:endParaRPr kumimoji="1" lang="en-US" altLang="ja-JP">
              <a:solidFill>
                <a:schemeClr val="tx1">
                  <a:lumMod val="75000"/>
                  <a:lumOff val="25000"/>
                </a:schemeClr>
              </a:solidFill>
              <a:latin typeface="+mn-ea"/>
            </a:endParaRPr>
          </a:p>
          <a:p>
            <a:pPr>
              <a:buClr>
                <a:schemeClr val="tx1">
                  <a:lumMod val="75000"/>
                  <a:lumOff val="25000"/>
                </a:schemeClr>
              </a:buClr>
            </a:pPr>
            <a:r>
              <a:rPr kumimoji="1" lang="ja-JP" altLang="en-US">
                <a:solidFill>
                  <a:schemeClr val="tx1">
                    <a:lumMod val="75000"/>
                    <a:lumOff val="25000"/>
                  </a:schemeClr>
                </a:solidFill>
                <a:latin typeface="+mn-ea"/>
              </a:rPr>
              <a:t>② </a:t>
            </a:r>
            <a:r>
              <a:rPr kumimoji="1" lang="ja-JP" altLang="en-US">
                <a:solidFill>
                  <a:schemeClr val="accent6"/>
                </a:solidFill>
                <a:latin typeface="+mn-ea"/>
              </a:rPr>
              <a:t>店：すぐに料理は渡せないから食券を渡しておく</a:t>
            </a:r>
            <a:endParaRPr kumimoji="1" lang="en-US" altLang="ja-JP">
              <a:solidFill>
                <a:schemeClr val="accent6"/>
              </a:solidFill>
              <a:latin typeface="+mn-ea"/>
            </a:endParaRPr>
          </a:p>
          <a:p>
            <a:pPr>
              <a:buClr>
                <a:schemeClr val="tx1">
                  <a:lumMod val="75000"/>
                  <a:lumOff val="25000"/>
                </a:schemeClr>
              </a:buClr>
            </a:pPr>
            <a:r>
              <a:rPr kumimoji="1" lang="ja-JP" altLang="en-US">
                <a:solidFill>
                  <a:schemeClr val="tx1">
                    <a:lumMod val="75000"/>
                    <a:lumOff val="25000"/>
                  </a:schemeClr>
                </a:solidFill>
                <a:latin typeface="+mn-ea"/>
              </a:rPr>
              <a:t>③ </a:t>
            </a:r>
            <a:r>
              <a:rPr kumimoji="1" lang="ja-JP" altLang="en-US">
                <a:solidFill>
                  <a:schemeClr val="accent2"/>
                </a:solidFill>
                <a:latin typeface="+mn-ea"/>
              </a:rPr>
              <a:t>客：食券を受け取って待つ</a:t>
            </a:r>
            <a:endParaRPr kumimoji="1" lang="en-US" altLang="ja-JP">
              <a:solidFill>
                <a:schemeClr val="accent6"/>
              </a:solidFill>
              <a:latin typeface="+mn-ea"/>
            </a:endParaRPr>
          </a:p>
          <a:p>
            <a:pPr>
              <a:buClr>
                <a:schemeClr val="tx1">
                  <a:lumMod val="75000"/>
                  <a:lumOff val="25000"/>
                </a:schemeClr>
              </a:buClr>
            </a:pPr>
            <a:r>
              <a:rPr kumimoji="1" lang="ja-JP" altLang="en-US">
                <a:solidFill>
                  <a:schemeClr val="accent2"/>
                </a:solidFill>
                <a:latin typeface="+mn-ea"/>
              </a:rPr>
              <a:t>          料理が来るまで水を用意したり他のことをしておく</a:t>
            </a:r>
            <a:endParaRPr kumimoji="1" lang="en-US" altLang="ja-JP">
              <a:solidFill>
                <a:schemeClr val="accent2"/>
              </a:solidFill>
              <a:latin typeface="+mn-ea"/>
            </a:endParaRPr>
          </a:p>
          <a:p>
            <a:pPr>
              <a:buClr>
                <a:schemeClr val="tx1">
                  <a:lumMod val="75000"/>
                  <a:lumOff val="25000"/>
                </a:schemeClr>
              </a:buClr>
            </a:pPr>
            <a:r>
              <a:rPr kumimoji="1" lang="ja-JP" altLang="en-US">
                <a:solidFill>
                  <a:schemeClr val="accent6"/>
                </a:solidFill>
                <a:latin typeface="+mn-ea"/>
              </a:rPr>
              <a:t>    店：料理を作る</a:t>
            </a:r>
            <a:endParaRPr kumimoji="1" lang="en-US" altLang="ja-JP">
              <a:solidFill>
                <a:schemeClr val="accent2"/>
              </a:solidFill>
              <a:latin typeface="+mn-ea"/>
            </a:endParaRPr>
          </a:p>
          <a:p>
            <a:pPr>
              <a:buClr>
                <a:schemeClr val="tx1">
                  <a:lumMod val="75000"/>
                  <a:lumOff val="25000"/>
                </a:schemeClr>
              </a:buClr>
            </a:pPr>
            <a:r>
              <a:rPr kumimoji="1" lang="ja-JP" altLang="en-US">
                <a:solidFill>
                  <a:schemeClr val="tx1">
                    <a:lumMod val="75000"/>
                    <a:lumOff val="25000"/>
                  </a:schemeClr>
                </a:solidFill>
                <a:latin typeface="+mn-ea"/>
              </a:rPr>
              <a:t>④ </a:t>
            </a:r>
            <a:r>
              <a:rPr kumimoji="1" lang="ja-JP" altLang="en-US">
                <a:solidFill>
                  <a:schemeClr val="accent6"/>
                </a:solidFill>
                <a:latin typeface="+mn-ea"/>
              </a:rPr>
              <a:t>店：料理を提供する</a:t>
            </a:r>
            <a:r>
              <a:rPr kumimoji="1" lang="ja-JP" altLang="en-US" b="1">
                <a:solidFill>
                  <a:schemeClr val="accent5"/>
                </a:solidFill>
                <a:latin typeface="+mn-ea"/>
              </a:rPr>
              <a:t>（レスポンスを渡す）</a:t>
            </a:r>
            <a:endParaRPr kumimoji="1" lang="en-US" altLang="ja-JP" b="1">
              <a:solidFill>
                <a:schemeClr val="accent5"/>
              </a:solidFill>
              <a:latin typeface="+mn-ea"/>
            </a:endParaRPr>
          </a:p>
          <a:p>
            <a:pPr>
              <a:buClr>
                <a:schemeClr val="tx1">
                  <a:lumMod val="75000"/>
                  <a:lumOff val="25000"/>
                </a:schemeClr>
              </a:buClr>
            </a:pPr>
            <a:r>
              <a:rPr kumimoji="1" lang="ja-JP" altLang="en-US">
                <a:solidFill>
                  <a:schemeClr val="tx1">
                    <a:lumMod val="75000"/>
                    <a:lumOff val="25000"/>
                  </a:schemeClr>
                </a:solidFill>
                <a:latin typeface="+mn-ea"/>
              </a:rPr>
              <a:t>⑤ </a:t>
            </a:r>
            <a:r>
              <a:rPr kumimoji="1" lang="ja-JP" altLang="en-US">
                <a:solidFill>
                  <a:schemeClr val="accent2"/>
                </a:solidFill>
                <a:latin typeface="+mn-ea"/>
              </a:rPr>
              <a:t>客：料理を食べる</a:t>
            </a:r>
            <a:r>
              <a:rPr kumimoji="1" lang="ja-JP" altLang="en-US" b="1">
                <a:solidFill>
                  <a:schemeClr val="accent5"/>
                </a:solidFill>
                <a:latin typeface="+mn-ea"/>
              </a:rPr>
              <a:t>（レスポンスを受け取って処理をする）</a:t>
            </a:r>
            <a:endParaRPr kumimoji="1" lang="en-US" altLang="ja-JP" b="1">
              <a:solidFill>
                <a:schemeClr val="accent5"/>
              </a:solidFill>
              <a:latin typeface="+mn-ea"/>
            </a:endParaRPr>
          </a:p>
          <a:p>
            <a:pPr>
              <a:buClr>
                <a:schemeClr val="tx1">
                  <a:lumMod val="75000"/>
                  <a:lumOff val="25000"/>
                </a:schemeClr>
              </a:buClr>
            </a:pPr>
            <a:r>
              <a:rPr kumimoji="1" lang="ja-JP" altLang="en-US">
                <a:solidFill>
                  <a:schemeClr val="accent6"/>
                </a:solidFill>
                <a:latin typeface="+mn-ea"/>
              </a:rPr>
              <a:t>    店：待ち</a:t>
            </a:r>
          </a:p>
        </p:txBody>
      </p:sp>
      <p:pic>
        <p:nvPicPr>
          <p:cNvPr id="2050" name="Picture 2">
            <a:extLst>
              <a:ext uri="{FF2B5EF4-FFF2-40B4-BE49-F238E27FC236}">
                <a16:creationId xmlns:a16="http://schemas.microsoft.com/office/drawing/2014/main" id="{210C715E-F99F-4D47-BDDE-D899E92DFE7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539624" y="4173196"/>
            <a:ext cx="8362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ラーメンを食べている男の子のイラスト">
            <a:extLst>
              <a:ext uri="{FF2B5EF4-FFF2-40B4-BE49-F238E27FC236}">
                <a16:creationId xmlns:a16="http://schemas.microsoft.com/office/drawing/2014/main" id="{5F00A5F5-25A6-1C4B-A60F-6C51F1D5832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65972" y="5288077"/>
            <a:ext cx="8482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行儀よく椅子に座る子供のイラスト（男の子）">
            <a:extLst>
              <a:ext uri="{FF2B5EF4-FFF2-40B4-BE49-F238E27FC236}">
                <a16:creationId xmlns:a16="http://schemas.microsoft.com/office/drawing/2014/main" id="{F247C362-79AA-A246-B580-38E4FCD574F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47159" y="4014551"/>
            <a:ext cx="10519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湯切りをするラーメン屋のイラスト">
            <a:extLst>
              <a:ext uri="{FF2B5EF4-FFF2-40B4-BE49-F238E27FC236}">
                <a16:creationId xmlns:a16="http://schemas.microsoft.com/office/drawing/2014/main" id="{800C0C9B-CFAD-0647-8A8C-686B4956C45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8169" y="5288077"/>
            <a:ext cx="920328" cy="1005823"/>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1FBFDC5-7EBC-C34A-9F73-8C3DAFD12A35}"/>
              </a:ext>
            </a:extLst>
          </p:cNvPr>
          <p:cNvSpPr txBox="1"/>
          <p:nvPr/>
        </p:nvSpPr>
        <p:spPr>
          <a:xfrm>
            <a:off x="84714" y="4942307"/>
            <a:ext cx="1261884" cy="276999"/>
          </a:xfrm>
          <a:prstGeom prst="rect">
            <a:avLst/>
          </a:prstGeom>
          <a:noFill/>
        </p:spPr>
        <p:txBody>
          <a:bodyPr wrap="none" rtlCol="0">
            <a:spAutoFit/>
          </a:bodyPr>
          <a:lstStyle/>
          <a:p>
            <a:pPr algn="l"/>
            <a:r>
              <a:rPr kumimoji="1" lang="ja-JP" altLang="en-US" sz="1200">
                <a:solidFill>
                  <a:schemeClr val="accent2"/>
                </a:solidFill>
                <a:latin typeface="+mn-ea"/>
              </a:rPr>
              <a:t>客（ブラウザ）</a:t>
            </a:r>
          </a:p>
        </p:txBody>
      </p:sp>
      <p:sp>
        <p:nvSpPr>
          <p:cNvPr id="20" name="テキスト ボックス 19">
            <a:extLst>
              <a:ext uri="{FF2B5EF4-FFF2-40B4-BE49-F238E27FC236}">
                <a16:creationId xmlns:a16="http://schemas.microsoft.com/office/drawing/2014/main" id="{88FCC1AC-4782-E54F-9668-8217052B4F85}"/>
              </a:ext>
            </a:extLst>
          </p:cNvPr>
          <p:cNvSpPr txBox="1"/>
          <p:nvPr/>
        </p:nvSpPr>
        <p:spPr>
          <a:xfrm>
            <a:off x="1063300" y="6259786"/>
            <a:ext cx="1261884" cy="276999"/>
          </a:xfrm>
          <a:prstGeom prst="rect">
            <a:avLst/>
          </a:prstGeom>
          <a:noFill/>
        </p:spPr>
        <p:txBody>
          <a:bodyPr wrap="none" rtlCol="0">
            <a:spAutoFit/>
          </a:bodyPr>
          <a:lstStyle/>
          <a:p>
            <a:pPr algn="l"/>
            <a:r>
              <a:rPr kumimoji="1" lang="ja-JP" altLang="en-US" sz="1200">
                <a:solidFill>
                  <a:schemeClr val="accent6"/>
                </a:solidFill>
                <a:latin typeface="+mn-ea"/>
              </a:rPr>
              <a:t>店（サーバー）</a:t>
            </a:r>
          </a:p>
        </p:txBody>
      </p:sp>
    </p:spTree>
    <p:extLst>
      <p:ext uri="{BB962C8B-B14F-4D97-AF65-F5344CB8AC3E}">
        <p14:creationId xmlns:p14="http://schemas.microsoft.com/office/powerpoint/2010/main" val="2088221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32D4A55-F703-F940-803C-D5B50C9DE937}"/>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6" name="コンテンツ プレースホルダー 5"/>
          <p:cNvSpPr>
            <a:spLocks noGrp="1"/>
          </p:cNvSpPr>
          <p:nvPr>
            <p:ph sz="quarter" idx="14"/>
          </p:nvPr>
        </p:nvSpPr>
        <p:spPr>
          <a:xfrm>
            <a:off x="438149" y="1314449"/>
            <a:ext cx="11496676" cy="5188454"/>
          </a:xfrm>
        </p:spPr>
        <p:txBody>
          <a:bodyPr>
            <a:normAutofit/>
          </a:bodyPr>
          <a:lstStyle/>
          <a:p>
            <a:r>
              <a:rPr lang="ja-JP" altLang="en-US" dirty="0"/>
              <a:t>非同期処理のままだとこうなります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sp>
        <p:nvSpPr>
          <p:cNvPr id="5" name="タイトル 4"/>
          <p:cNvSpPr>
            <a:spLocks noGrp="1"/>
          </p:cNvSpPr>
          <p:nvPr>
            <p:ph type="title"/>
          </p:nvPr>
        </p:nvSpPr>
        <p:spPr>
          <a:xfrm>
            <a:off x="438150" y="355600"/>
            <a:ext cx="11496675" cy="685800"/>
          </a:xfrm>
        </p:spPr>
        <p:txBody>
          <a:bodyPr>
            <a:normAutofit/>
          </a:bodyPr>
          <a:lstStyle/>
          <a:p>
            <a:r>
              <a:rPr lang="en-US" altLang="ja-JP" dirty="0"/>
              <a:t>Promise</a:t>
            </a:r>
            <a:endParaRPr lang="ja-JP" altLang="en-US" dirty="0"/>
          </a:p>
        </p:txBody>
      </p:sp>
      <p:sp>
        <p:nvSpPr>
          <p:cNvPr id="9" name="スライド番号プレースホルダー 8">
            <a:extLst>
              <a:ext uri="{FF2B5EF4-FFF2-40B4-BE49-F238E27FC236}">
                <a16:creationId xmlns:a16="http://schemas.microsoft.com/office/drawing/2014/main" id="{4C4D4926-C948-1E47-9F68-5ACAB27F638A}"/>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77</a:t>
            </a:fld>
            <a:endParaRPr lang="ja-JP" altLang="en-US"/>
          </a:p>
        </p:txBody>
      </p:sp>
      <p:pic>
        <p:nvPicPr>
          <p:cNvPr id="2050" name="Picture 2">
            <a:extLst>
              <a:ext uri="{FF2B5EF4-FFF2-40B4-BE49-F238E27FC236}">
                <a16:creationId xmlns:a16="http://schemas.microsoft.com/office/drawing/2014/main" id="{210C715E-F99F-4D47-BDDE-D899E92DFE7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539624" y="4173196"/>
            <a:ext cx="8362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ラーメンを食べている男の子のイラスト">
            <a:extLst>
              <a:ext uri="{FF2B5EF4-FFF2-40B4-BE49-F238E27FC236}">
                <a16:creationId xmlns:a16="http://schemas.microsoft.com/office/drawing/2014/main" id="{5F00A5F5-25A6-1C4B-A60F-6C51F1D5832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65972" y="5288077"/>
            <a:ext cx="8482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行儀よく椅子に座る子供のイラスト（男の子）">
            <a:extLst>
              <a:ext uri="{FF2B5EF4-FFF2-40B4-BE49-F238E27FC236}">
                <a16:creationId xmlns:a16="http://schemas.microsoft.com/office/drawing/2014/main" id="{F247C362-79AA-A246-B580-38E4FCD574F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9336197" y="1447258"/>
            <a:ext cx="105195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湯切りをするラーメン屋のイラスト">
            <a:extLst>
              <a:ext uri="{FF2B5EF4-FFF2-40B4-BE49-F238E27FC236}">
                <a16:creationId xmlns:a16="http://schemas.microsoft.com/office/drawing/2014/main" id="{800C0C9B-CFAD-0647-8A8C-686B4956C45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17207" y="2720784"/>
            <a:ext cx="920328" cy="1005823"/>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1FBFDC5-7EBC-C34A-9F73-8C3DAFD12A35}"/>
              </a:ext>
            </a:extLst>
          </p:cNvPr>
          <p:cNvSpPr txBox="1"/>
          <p:nvPr/>
        </p:nvSpPr>
        <p:spPr>
          <a:xfrm>
            <a:off x="9273752" y="2375014"/>
            <a:ext cx="1261884" cy="276999"/>
          </a:xfrm>
          <a:prstGeom prst="rect">
            <a:avLst/>
          </a:prstGeom>
          <a:noFill/>
        </p:spPr>
        <p:txBody>
          <a:bodyPr wrap="none" rtlCol="0">
            <a:spAutoFit/>
          </a:bodyPr>
          <a:lstStyle/>
          <a:p>
            <a:pPr algn="l"/>
            <a:r>
              <a:rPr kumimoji="1" lang="ja-JP" altLang="en-US" sz="1200">
                <a:solidFill>
                  <a:schemeClr val="accent2"/>
                </a:solidFill>
                <a:latin typeface="+mn-ea"/>
              </a:rPr>
              <a:t>客（ブラウザ）</a:t>
            </a:r>
          </a:p>
        </p:txBody>
      </p:sp>
      <p:sp>
        <p:nvSpPr>
          <p:cNvPr id="20" name="テキスト ボックス 19">
            <a:extLst>
              <a:ext uri="{FF2B5EF4-FFF2-40B4-BE49-F238E27FC236}">
                <a16:creationId xmlns:a16="http://schemas.microsoft.com/office/drawing/2014/main" id="{88FCC1AC-4782-E54F-9668-8217052B4F85}"/>
              </a:ext>
            </a:extLst>
          </p:cNvPr>
          <p:cNvSpPr txBox="1"/>
          <p:nvPr/>
        </p:nvSpPr>
        <p:spPr>
          <a:xfrm>
            <a:off x="10252338" y="3692493"/>
            <a:ext cx="1261884" cy="276999"/>
          </a:xfrm>
          <a:prstGeom prst="rect">
            <a:avLst/>
          </a:prstGeom>
          <a:noFill/>
        </p:spPr>
        <p:txBody>
          <a:bodyPr wrap="none" rtlCol="0">
            <a:spAutoFit/>
          </a:bodyPr>
          <a:lstStyle/>
          <a:p>
            <a:pPr algn="l"/>
            <a:r>
              <a:rPr kumimoji="1" lang="ja-JP" altLang="en-US" sz="1200">
                <a:solidFill>
                  <a:schemeClr val="accent6"/>
                </a:solidFill>
                <a:latin typeface="+mn-ea"/>
              </a:rPr>
              <a:t>店（サーバー）</a:t>
            </a:r>
          </a:p>
        </p:txBody>
      </p:sp>
      <p:sp>
        <p:nvSpPr>
          <p:cNvPr id="15" name="テキスト ボックス 14">
            <a:extLst>
              <a:ext uri="{FF2B5EF4-FFF2-40B4-BE49-F238E27FC236}">
                <a16:creationId xmlns:a16="http://schemas.microsoft.com/office/drawing/2014/main" id="{F513A19A-C773-A349-A360-D032EF6065EE}"/>
              </a:ext>
            </a:extLst>
          </p:cNvPr>
          <p:cNvSpPr txBox="1"/>
          <p:nvPr/>
        </p:nvSpPr>
        <p:spPr>
          <a:xfrm>
            <a:off x="846716" y="2076666"/>
            <a:ext cx="8032968" cy="2308324"/>
          </a:xfrm>
          <a:prstGeom prst="rect">
            <a:avLst/>
          </a:prstGeom>
          <a:noFill/>
          <a:ln>
            <a:solidFill>
              <a:schemeClr val="bg1">
                <a:lumMod val="75000"/>
                <a:lumOff val="25000"/>
              </a:schemeClr>
            </a:solidFill>
          </a:ln>
        </p:spPr>
        <p:txBody>
          <a:bodyPr wrap="none" rtlCol="0">
            <a:spAutoFit/>
          </a:bodyPr>
          <a:lstStyle/>
          <a:p>
            <a:pPr marL="357188" indent="-357188">
              <a:buClr>
                <a:schemeClr val="tx1">
                  <a:lumMod val="75000"/>
                  <a:lumOff val="25000"/>
                </a:schemeClr>
              </a:buClr>
              <a:buFont typeface="+mj-ea"/>
              <a:buAutoNum type="circleNumDbPlain"/>
            </a:pPr>
            <a:r>
              <a:rPr kumimoji="1" lang="ja-JP" altLang="en-US">
                <a:solidFill>
                  <a:schemeClr val="accent2"/>
                </a:solidFill>
                <a:latin typeface="+mn-ea"/>
              </a:rPr>
              <a:t>客：注文する</a:t>
            </a:r>
            <a:r>
              <a:rPr kumimoji="1" lang="ja-JP" altLang="en-US" b="1">
                <a:solidFill>
                  <a:schemeClr val="accent5"/>
                </a:solidFill>
                <a:latin typeface="+mn-ea"/>
              </a:rPr>
              <a:t>（リクエストを送る）</a:t>
            </a:r>
            <a:endParaRPr kumimoji="1" lang="en-US" altLang="ja-JP" b="1">
              <a:solidFill>
                <a:schemeClr val="accent5"/>
              </a:solidFill>
              <a:latin typeface="+mn-ea"/>
            </a:endParaRPr>
          </a:p>
          <a:p>
            <a:pPr marL="342900" indent="-342900">
              <a:buClr>
                <a:schemeClr val="tx1">
                  <a:lumMod val="75000"/>
                  <a:lumOff val="25000"/>
                </a:schemeClr>
              </a:buClr>
              <a:buFont typeface="+mj-ea"/>
              <a:buAutoNum type="circleNumDbPlain"/>
            </a:pPr>
            <a:r>
              <a:rPr kumimoji="1" lang="ja-JP" altLang="en-US">
                <a:solidFill>
                  <a:schemeClr val="accent6"/>
                </a:solidFill>
                <a:latin typeface="+mn-ea"/>
              </a:rPr>
              <a:t>店：料理を作る</a:t>
            </a:r>
            <a:endParaRPr kumimoji="1" lang="en-US" altLang="ja-JP">
              <a:solidFill>
                <a:schemeClr val="accent6"/>
              </a:solidFill>
              <a:latin typeface="+mn-ea"/>
            </a:endParaRPr>
          </a:p>
          <a:p>
            <a:pPr marL="342900" indent="-342900">
              <a:buClr>
                <a:schemeClr val="tx1">
                  <a:lumMod val="75000"/>
                  <a:lumOff val="25000"/>
                </a:schemeClr>
              </a:buClr>
              <a:buFont typeface="+mj-ea"/>
              <a:buAutoNum type="circleNumDbPlain"/>
            </a:pPr>
            <a:r>
              <a:rPr kumimoji="1" lang="ja-JP" altLang="en-US">
                <a:solidFill>
                  <a:schemeClr val="accent2"/>
                </a:solidFill>
                <a:latin typeface="+mn-ea"/>
              </a:rPr>
              <a:t>客：料理を食べる</a:t>
            </a:r>
            <a:r>
              <a:rPr kumimoji="1" lang="ja-JP" altLang="en-US" b="1">
                <a:solidFill>
                  <a:schemeClr val="accent5"/>
                </a:solidFill>
                <a:latin typeface="+mn-ea"/>
              </a:rPr>
              <a:t>（レスポンスを受け取って処理をする）</a:t>
            </a:r>
            <a:endParaRPr kumimoji="1" lang="en-US" altLang="ja-JP" b="1">
              <a:solidFill>
                <a:schemeClr val="accent5"/>
              </a:solidFill>
              <a:latin typeface="+mn-ea"/>
            </a:endParaRPr>
          </a:p>
          <a:p>
            <a:pPr>
              <a:buClr>
                <a:schemeClr val="tx1">
                  <a:lumMod val="75000"/>
                  <a:lumOff val="25000"/>
                </a:schemeClr>
              </a:buClr>
            </a:pPr>
            <a:r>
              <a:rPr kumimoji="1" lang="en-US" altLang="ja-JP" b="1">
                <a:solidFill>
                  <a:schemeClr val="accent5"/>
                </a:solidFill>
                <a:latin typeface="+mn-ea"/>
              </a:rPr>
              <a:t>	</a:t>
            </a:r>
            <a:r>
              <a:rPr kumimoji="1" lang="ja-JP" altLang="en-US" b="1">
                <a:solidFill>
                  <a:schemeClr val="accent5"/>
                </a:solidFill>
                <a:latin typeface="+mn-ea"/>
              </a:rPr>
              <a:t>     </a:t>
            </a:r>
            <a:r>
              <a:rPr kumimoji="1" lang="ja-JP" altLang="en-US" b="1">
                <a:solidFill>
                  <a:srgbClr val="DB3CFF"/>
                </a:solidFill>
                <a:latin typeface="+mn-ea"/>
              </a:rPr>
              <a:t>→ まだレスポンスがないのに処理をしようとするのでエラーになる</a:t>
            </a:r>
            <a:endParaRPr kumimoji="1" lang="en-US" altLang="ja-JP" b="1">
              <a:solidFill>
                <a:srgbClr val="DB3CFF"/>
              </a:solidFill>
              <a:latin typeface="+mn-ea"/>
            </a:endParaRPr>
          </a:p>
          <a:p>
            <a:pPr>
              <a:buClr>
                <a:schemeClr val="tx1">
                  <a:lumMod val="75000"/>
                  <a:lumOff val="25000"/>
                </a:schemeClr>
              </a:buClr>
            </a:pPr>
            <a:endParaRPr kumimoji="1" lang="en-US" altLang="ja-JP" b="1">
              <a:solidFill>
                <a:schemeClr val="tx1">
                  <a:lumMod val="75000"/>
                  <a:lumOff val="25000"/>
                </a:schemeClr>
              </a:solidFill>
              <a:latin typeface="+mn-ea"/>
            </a:endParaRPr>
          </a:p>
          <a:p>
            <a:pPr>
              <a:buClr>
                <a:schemeClr val="tx1">
                  <a:lumMod val="75000"/>
                  <a:lumOff val="25000"/>
                </a:schemeClr>
              </a:buClr>
            </a:pPr>
            <a:r>
              <a:rPr kumimoji="1" lang="ja-JP" altLang="en-US" b="1">
                <a:solidFill>
                  <a:schemeClr val="tx1">
                    <a:lumMod val="75000"/>
                    <a:lumOff val="25000"/>
                  </a:schemeClr>
                </a:solidFill>
                <a:latin typeface="+mn-ea"/>
              </a:rPr>
              <a:t>・・・</a:t>
            </a:r>
            <a:endParaRPr kumimoji="1" lang="en-US" altLang="ja-JP" b="1">
              <a:solidFill>
                <a:schemeClr val="tx1">
                  <a:lumMod val="75000"/>
                  <a:lumOff val="25000"/>
                </a:schemeClr>
              </a:solidFill>
              <a:latin typeface="+mn-ea"/>
            </a:endParaRPr>
          </a:p>
          <a:p>
            <a:pPr>
              <a:buClr>
                <a:schemeClr val="tx1">
                  <a:lumMod val="75000"/>
                  <a:lumOff val="25000"/>
                </a:schemeClr>
              </a:buClr>
            </a:pPr>
            <a:endParaRPr kumimoji="1" lang="en-US" altLang="ja-JP" b="1">
              <a:solidFill>
                <a:schemeClr val="tx1">
                  <a:lumMod val="75000"/>
                  <a:lumOff val="25000"/>
                </a:schemeClr>
              </a:solidFill>
              <a:latin typeface="+mn-ea"/>
            </a:endParaRPr>
          </a:p>
          <a:p>
            <a:pPr marL="342900" indent="-342900">
              <a:buClr>
                <a:schemeClr val="tx1">
                  <a:lumMod val="75000"/>
                  <a:lumOff val="25000"/>
                </a:schemeClr>
              </a:buClr>
              <a:buFont typeface="+mj-ea"/>
              <a:buAutoNum type="circleNumDbPlain" startAt="4"/>
            </a:pPr>
            <a:r>
              <a:rPr kumimoji="1" lang="ja-JP" altLang="en-US">
                <a:solidFill>
                  <a:schemeClr val="accent6"/>
                </a:solidFill>
                <a:latin typeface="+mn-ea"/>
              </a:rPr>
              <a:t>店：料理を提供する</a:t>
            </a:r>
            <a:r>
              <a:rPr kumimoji="1" lang="ja-JP" altLang="en-US" b="1">
                <a:solidFill>
                  <a:schemeClr val="accent5"/>
                </a:solidFill>
                <a:latin typeface="+mn-ea"/>
              </a:rPr>
              <a:t>（レスポンスを渡す）</a:t>
            </a:r>
            <a:endParaRPr kumimoji="1" lang="en-US" altLang="ja-JP" b="1">
              <a:solidFill>
                <a:schemeClr val="accent5"/>
              </a:solidFill>
              <a:latin typeface="+mn-ea"/>
            </a:endParaRPr>
          </a:p>
        </p:txBody>
      </p:sp>
    </p:spTree>
    <p:extLst>
      <p:ext uri="{BB962C8B-B14F-4D97-AF65-F5344CB8AC3E}">
        <p14:creationId xmlns:p14="http://schemas.microsoft.com/office/powerpoint/2010/main" val="15633943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38B20D8-AE3F-4140-B98C-E78B326B5EC0}"/>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6" name="コンテンツ プレースホルダー 5"/>
          <p:cNvSpPr>
            <a:spLocks noGrp="1"/>
          </p:cNvSpPr>
          <p:nvPr>
            <p:ph sz="quarter" idx="14"/>
          </p:nvPr>
        </p:nvSpPr>
        <p:spPr>
          <a:xfrm>
            <a:off x="438149" y="1314449"/>
            <a:ext cx="11496676" cy="5188454"/>
          </a:xfrm>
        </p:spPr>
        <p:txBody>
          <a:bodyPr>
            <a:normAutofit/>
          </a:bodyPr>
          <a:lstStyle/>
          <a:p>
            <a:r>
              <a:rPr lang="en-US" altLang="ja-JP" dirty="0"/>
              <a:t>ES2017</a:t>
            </a:r>
            <a:r>
              <a:rPr lang="ja-JP" altLang="en-US"/>
              <a:t>から新たに登場した書き方。</a:t>
            </a:r>
            <a:r>
              <a:rPr lang="en-US" altLang="ja-JP" dirty="0"/>
              <a:t>Promise</a:t>
            </a:r>
            <a:r>
              <a:rPr lang="ja-JP" altLang="en-US"/>
              <a:t>チェーンがよりシンプルに書ける</a:t>
            </a:r>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r>
              <a:rPr lang="en-US" altLang="ja-JP" dirty="0"/>
              <a:t>Promise</a:t>
            </a:r>
            <a:r>
              <a:rPr lang="ja-JP" altLang="en-US"/>
              <a:t>化した関数の実行時に</a:t>
            </a:r>
            <a:r>
              <a:rPr lang="en-US" altLang="ja-JP" b="1" dirty="0">
                <a:solidFill>
                  <a:schemeClr val="accent6"/>
                </a:solidFill>
              </a:rPr>
              <a:t>await</a:t>
            </a:r>
            <a:r>
              <a:rPr lang="ja-JP" altLang="en-US"/>
              <a:t>をつけることで同期的に進められる</a:t>
            </a:r>
            <a:br>
              <a:rPr lang="en-US" altLang="ja-JP" dirty="0"/>
            </a:br>
            <a:r>
              <a:rPr lang="en-US" altLang="ja-JP" dirty="0"/>
              <a:t>※</a:t>
            </a:r>
            <a:r>
              <a:rPr lang="ja-JP" altLang="en-US"/>
              <a:t> </a:t>
            </a:r>
            <a:r>
              <a:rPr lang="en-US" altLang="ja-JP" dirty="0"/>
              <a:t>await</a:t>
            </a:r>
            <a:r>
              <a:rPr lang="ja-JP" altLang="en-US"/>
              <a:t>は</a:t>
            </a:r>
            <a:r>
              <a:rPr lang="en-US" altLang="ja-JP" b="1" dirty="0">
                <a:solidFill>
                  <a:schemeClr val="accent6"/>
                </a:solidFill>
              </a:rPr>
              <a:t>async</a:t>
            </a:r>
            <a:r>
              <a:rPr lang="ja-JP" altLang="en-US" b="1">
                <a:solidFill>
                  <a:schemeClr val="accent6"/>
                </a:solidFill>
              </a:rPr>
              <a:t>した関数内</a:t>
            </a:r>
            <a:r>
              <a:rPr lang="ja-JP" altLang="en-US"/>
              <a:t>でしか利用できない</a:t>
            </a:r>
            <a:endParaRPr lang="en-US" altLang="ja-JP" dirty="0"/>
          </a:p>
        </p:txBody>
      </p:sp>
      <p:sp>
        <p:nvSpPr>
          <p:cNvPr id="5" name="タイトル 4"/>
          <p:cNvSpPr>
            <a:spLocks noGrp="1"/>
          </p:cNvSpPr>
          <p:nvPr>
            <p:ph type="title"/>
          </p:nvPr>
        </p:nvSpPr>
        <p:spPr>
          <a:xfrm>
            <a:off x="438148" y="355097"/>
            <a:ext cx="11496675" cy="685800"/>
          </a:xfrm>
        </p:spPr>
        <p:txBody>
          <a:bodyPr>
            <a:normAutofit/>
          </a:bodyPr>
          <a:lstStyle/>
          <a:p>
            <a:r>
              <a:rPr lang="en-US" altLang="ja-JP" dirty="0"/>
              <a:t>Promise</a:t>
            </a:r>
            <a:r>
              <a:rPr lang="ja-JP" altLang="en-US"/>
              <a:t>：</a:t>
            </a:r>
            <a:r>
              <a:rPr lang="en-US" altLang="ja-JP" dirty="0"/>
              <a:t>async/await</a:t>
            </a:r>
            <a:endParaRPr lang="ja-JP" altLang="en-US" dirty="0"/>
          </a:p>
        </p:txBody>
      </p:sp>
      <p:sp>
        <p:nvSpPr>
          <p:cNvPr id="7" name="スライド番号プレースホルダー 6">
            <a:extLst>
              <a:ext uri="{FF2B5EF4-FFF2-40B4-BE49-F238E27FC236}">
                <a16:creationId xmlns:a16="http://schemas.microsoft.com/office/drawing/2014/main" id="{4E7D1FEE-9568-C14D-88D1-C299FB9B279D}"/>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78</a:t>
            </a:fld>
            <a:endParaRPr lang="ja-JP" altLang="en-US"/>
          </a:p>
        </p:txBody>
      </p:sp>
      <p:sp>
        <p:nvSpPr>
          <p:cNvPr id="13" name="正方形/長方形 12">
            <a:extLst>
              <a:ext uri="{FF2B5EF4-FFF2-40B4-BE49-F238E27FC236}">
                <a16:creationId xmlns:a16="http://schemas.microsoft.com/office/drawing/2014/main" id="{AEB053BF-21DA-414B-B988-5637E93EFD5E}"/>
              </a:ext>
            </a:extLst>
          </p:cNvPr>
          <p:cNvSpPr/>
          <p:nvPr/>
        </p:nvSpPr>
        <p:spPr>
          <a:xfrm>
            <a:off x="0" y="1824156"/>
            <a:ext cx="12192000" cy="3323987"/>
          </a:xfrm>
          <a:prstGeom prst="rect">
            <a:avLst/>
          </a:prstGeom>
          <a:solidFill>
            <a:schemeClr val="bg1">
              <a:lumMod val="75000"/>
              <a:lumOff val="25000"/>
            </a:schemeClr>
          </a:solidFill>
        </p:spPr>
        <p:txBody>
          <a:bodyPr wrap="square">
            <a:spAutoFit/>
          </a:bodyPr>
          <a:lstStyle/>
          <a:p>
            <a:pPr lvl="3"/>
            <a:r>
              <a:rPr lang="en-US" altLang="ja-JP" sz="1400" b="0">
                <a:solidFill>
                  <a:srgbClr val="569CD6"/>
                </a:solidFill>
                <a:effectLst/>
                <a:latin typeface="Menlo" panose="020B0609030804020204" pitchFamily="49" charset="0"/>
              </a:rPr>
              <a:t>const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execute</a:t>
            </a:r>
            <a:r>
              <a:rPr lang="en-US" altLang="ja-JP" sz="1400" b="0">
                <a:solidFill>
                  <a:srgbClr val="D4D4D4"/>
                </a:solidFill>
                <a:effectLst/>
                <a:latin typeface="Menlo" panose="020B0609030804020204" pitchFamily="49" charset="0"/>
              </a:rPr>
              <a:t> = </a:t>
            </a:r>
            <a:r>
              <a:rPr lang="en-US" altLang="ja-JP" sz="1400" b="0">
                <a:solidFill>
                  <a:srgbClr val="569CD6"/>
                </a:solidFill>
                <a:effectLst/>
                <a:latin typeface="Menlo" panose="020B0609030804020204" pitchFamily="49" charset="0"/>
              </a:rPr>
              <a:t>async</a:t>
            </a:r>
            <a:r>
              <a:rPr lang="en-US" altLang="ja-JP" sz="1400" b="0">
                <a:solidFill>
                  <a:srgbClr val="D4D4D4"/>
                </a:solidFill>
                <a:effectLst/>
                <a:latin typeface="Menlo" panose="020B0609030804020204" pitchFamily="49" charset="0"/>
              </a:rPr>
              <a:t> () </a:t>
            </a:r>
            <a:r>
              <a:rPr lang="en-US" altLang="ja-JP" sz="1400" b="0">
                <a:solidFill>
                  <a:srgbClr val="569CD6"/>
                </a:solidFill>
                <a:effectLst/>
                <a:latin typeface="Menlo" panose="020B0609030804020204" pitchFamily="49" charset="0"/>
              </a:rPr>
              <a:t>=&gt;</a:t>
            </a:r>
            <a:r>
              <a:rPr lang="en-US" altLang="ja-JP" sz="1400" b="0">
                <a:solidFill>
                  <a:srgbClr val="D4D4D4"/>
                </a:solidFill>
                <a:effectLst/>
                <a:latin typeface="Menlo" panose="020B0609030804020204" pitchFamily="49" charset="0"/>
              </a:rPr>
              <a:t> {</a:t>
            </a:r>
          </a:p>
          <a:p>
            <a:pPr lvl="3"/>
            <a:r>
              <a:rPr lang="en-US" altLang="ja-JP" sz="1400" b="0">
                <a:solidFill>
                  <a:srgbClr val="C586C0"/>
                </a:solidFill>
                <a:effectLst/>
                <a:latin typeface="Menlo" panose="020B0609030804020204" pitchFamily="49" charset="0"/>
              </a:rPr>
              <a:t>	await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太郎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'30'</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読書</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あなたの名前はなんですか？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br>
              <a:rPr lang="en-US" altLang="ja-JP" sz="1400" b="0">
                <a:solidFill>
                  <a:srgbClr val="D4D4D4"/>
                </a:solidFill>
                <a:effectLst/>
                <a:latin typeface="Menlo" panose="020B0609030804020204" pitchFamily="49" charset="0"/>
              </a:rPr>
            </a:br>
            <a:r>
              <a:rPr lang="en-US" altLang="ja-JP" sz="1400" b="0">
                <a:solidFill>
                  <a:srgbClr val="D4D4D4"/>
                </a:solidFill>
                <a:effectLst/>
                <a:latin typeface="Menlo" panose="020B0609030804020204" pitchFamily="49" charset="0"/>
              </a:rPr>
              <a:t>	</a:t>
            </a:r>
            <a:r>
              <a:rPr lang="en-US" altLang="ja-JP" sz="1400" b="0">
                <a:solidFill>
                  <a:srgbClr val="C586C0"/>
                </a:solidFill>
                <a:effectLst/>
                <a:latin typeface="Menlo" panose="020B0609030804020204" pitchFamily="49" charset="0"/>
              </a:rPr>
              <a:t>await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次郎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'28'</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散歩</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あなたの特技はなんですか？</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br>
              <a:rPr lang="en-US" altLang="ja-JP" sz="1400" b="0">
                <a:solidFill>
                  <a:srgbClr val="D4D4D4"/>
                </a:solidFill>
                <a:effectLst/>
                <a:latin typeface="Menlo" panose="020B0609030804020204" pitchFamily="49" charset="0"/>
              </a:rPr>
            </a:br>
            <a:r>
              <a:rPr lang="en-US" altLang="ja-JP" sz="1400" b="0">
                <a:solidFill>
                  <a:srgbClr val="D4D4D4"/>
                </a:solidFill>
                <a:effectLst/>
                <a:latin typeface="Menlo" panose="020B0609030804020204" pitchFamily="49" charset="0"/>
              </a:rPr>
              <a:t>	</a:t>
            </a:r>
            <a:r>
              <a:rPr lang="en-US" altLang="ja-JP" sz="1400" b="0">
                <a:solidFill>
                  <a:srgbClr val="C586C0"/>
                </a:solidFill>
                <a:effectLst/>
                <a:latin typeface="Menlo" panose="020B0609030804020204" pitchFamily="49" charset="0"/>
              </a:rPr>
              <a:t>await</a:t>
            </a:r>
            <a:r>
              <a:rPr lang="en-US" altLang="ja-JP" sz="1400" b="0">
                <a:solidFill>
                  <a:srgbClr val="D4D4D4"/>
                </a:solidFill>
                <a:effectLst/>
                <a:latin typeface="Menlo" panose="020B0609030804020204" pitchFamily="49" charset="0"/>
              </a:rPr>
              <a:t> </a:t>
            </a:r>
            <a:r>
              <a:rPr lang="en-US" altLang="ja-JP" sz="1400" b="0">
                <a:solidFill>
                  <a:srgbClr val="DCDCAA"/>
                </a:solidFill>
                <a:effectLst/>
                <a:latin typeface="Menlo" panose="020B0609030804020204" pitchFamily="49" charset="0"/>
              </a:rPr>
              <a:t>greeting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三郎</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'26'</a:t>
            </a:r>
            <a:r>
              <a:rPr lang="en-US" altLang="ja-JP" sz="1400" b="0">
                <a:solidFill>
                  <a:srgbClr val="D4D4D4"/>
                </a:solidFill>
                <a:effectLst/>
                <a:latin typeface="Menlo" panose="020B0609030804020204" pitchFamily="49" charset="0"/>
              </a:rPr>
              <a:t>, </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ゲーム</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ja-JP" altLang="en-US" sz="1400" b="0">
                <a:solidFill>
                  <a:srgbClr val="CE9178"/>
                </a:solidFill>
                <a:effectLst/>
                <a:latin typeface="Menlo" panose="020B0609030804020204" pitchFamily="49" charset="0"/>
              </a:rPr>
              <a:t>特技は手品です。</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9CDCFE"/>
                </a:solidFill>
                <a:effectLst/>
                <a:latin typeface="Menlo" panose="020B0609030804020204" pitchFamily="49" charset="0"/>
              </a:rPr>
              <a:t>	console</a:t>
            </a:r>
            <a:r>
              <a:rPr lang="en-US" altLang="ja-JP" sz="1400" b="0">
                <a:solidFill>
                  <a:srgbClr val="D4D4D4"/>
                </a:solidFill>
                <a:effectLst/>
                <a:latin typeface="Menlo" panose="020B0609030804020204" pitchFamily="49" charset="0"/>
              </a:rPr>
              <a:t>.</a:t>
            </a:r>
            <a:r>
              <a:rPr lang="en-US" altLang="ja-JP" sz="1400" b="0">
                <a:solidFill>
                  <a:srgbClr val="DCDCAA"/>
                </a:solidFill>
                <a:effectLst/>
                <a:latin typeface="Menlo" panose="020B0609030804020204" pitchFamily="49" charset="0"/>
              </a:rPr>
              <a:t>log</a:t>
            </a:r>
            <a:r>
              <a:rPr lang="en-US" altLang="ja-JP" sz="1400" b="0">
                <a:solidFill>
                  <a:srgbClr val="D4D4D4"/>
                </a:solidFill>
                <a:effectLst/>
                <a:latin typeface="Menlo" panose="020B0609030804020204" pitchFamily="49" charset="0"/>
              </a:rPr>
              <a:t>(</a:t>
            </a:r>
            <a:r>
              <a:rPr lang="en-US" altLang="ja-JP" sz="1400" b="0">
                <a:solidFill>
                  <a:srgbClr val="CE9178"/>
                </a:solidFill>
                <a:effectLst/>
                <a:latin typeface="Menlo" panose="020B0609030804020204" pitchFamily="49" charset="0"/>
              </a:rPr>
              <a:t>'----------'</a:t>
            </a:r>
            <a:r>
              <a:rPr lang="en-US" altLang="ja-JP" sz="1400" b="0">
                <a:solidFill>
                  <a:srgbClr val="D4D4D4"/>
                </a:solidFill>
                <a:effectLst/>
                <a:latin typeface="Menlo" panose="020B0609030804020204" pitchFamily="49" charset="0"/>
              </a:rPr>
              <a:t>);</a:t>
            </a:r>
          </a:p>
          <a:p>
            <a:pPr lvl="3"/>
            <a:r>
              <a:rPr lang="en-US" altLang="ja-JP" sz="1400" b="0">
                <a:solidFill>
                  <a:srgbClr val="D4D4D4"/>
                </a:solidFill>
                <a:effectLst/>
                <a:latin typeface="Menlo" panose="020B0609030804020204" pitchFamily="49" charset="0"/>
              </a:rPr>
              <a:t>};</a:t>
            </a:r>
          </a:p>
          <a:p>
            <a:pPr lvl="3"/>
            <a:br>
              <a:rPr lang="en-US" altLang="ja-JP" sz="1400" b="0">
                <a:solidFill>
                  <a:srgbClr val="D4D4D4"/>
                </a:solidFill>
                <a:effectLst/>
                <a:latin typeface="Menlo" panose="020B0609030804020204" pitchFamily="49" charset="0"/>
              </a:rPr>
            </a:br>
            <a:r>
              <a:rPr lang="en-US" altLang="ja-JP" sz="1400" b="0">
                <a:solidFill>
                  <a:srgbClr val="DCDCAA"/>
                </a:solidFill>
                <a:effectLst/>
                <a:latin typeface="Menlo" panose="020B0609030804020204" pitchFamily="49" charset="0"/>
              </a:rPr>
              <a:t>execute</a:t>
            </a:r>
            <a:r>
              <a:rPr lang="en-US" altLang="ja-JP" sz="1400" b="0">
                <a:solidFill>
                  <a:srgbClr val="D4D4D4"/>
                </a:solidFill>
                <a:effectLst/>
                <a:latin typeface="Menlo" panose="020B0609030804020204" pitchFamily="49" charset="0"/>
              </a:rPr>
              <a:t>();</a:t>
            </a:r>
          </a:p>
        </p:txBody>
      </p:sp>
      <p:cxnSp>
        <p:nvCxnSpPr>
          <p:cNvPr id="16" name="直線コネクタ 15">
            <a:extLst>
              <a:ext uri="{FF2B5EF4-FFF2-40B4-BE49-F238E27FC236}">
                <a16:creationId xmlns:a16="http://schemas.microsoft.com/office/drawing/2014/main" id="{57B9FDE3-746E-2040-B4D7-288EBE103653}"/>
              </a:ext>
            </a:extLst>
          </p:cNvPr>
          <p:cNvCxnSpPr>
            <a:cxnSpLocks/>
          </p:cNvCxnSpPr>
          <p:nvPr/>
        </p:nvCxnSpPr>
        <p:spPr>
          <a:xfrm>
            <a:off x="3134342" y="2065509"/>
            <a:ext cx="5796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0DDDC14-6F45-6E49-8255-148CBCAF1761}"/>
              </a:ext>
            </a:extLst>
          </p:cNvPr>
          <p:cNvCxnSpPr>
            <a:cxnSpLocks/>
          </p:cNvCxnSpPr>
          <p:nvPr/>
        </p:nvCxnSpPr>
        <p:spPr>
          <a:xfrm>
            <a:off x="1882485" y="2242345"/>
            <a:ext cx="5796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7014DDA-1EE4-2B4C-A9F2-F48010E6B735}"/>
              </a:ext>
            </a:extLst>
          </p:cNvPr>
          <p:cNvCxnSpPr>
            <a:cxnSpLocks/>
          </p:cNvCxnSpPr>
          <p:nvPr/>
        </p:nvCxnSpPr>
        <p:spPr>
          <a:xfrm>
            <a:off x="1882485" y="3113201"/>
            <a:ext cx="5796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226DDF0-C894-E94D-B98B-97D6BF1FFB15}"/>
              </a:ext>
            </a:extLst>
          </p:cNvPr>
          <p:cNvCxnSpPr>
            <a:cxnSpLocks/>
          </p:cNvCxnSpPr>
          <p:nvPr/>
        </p:nvCxnSpPr>
        <p:spPr>
          <a:xfrm>
            <a:off x="1882485" y="3959564"/>
            <a:ext cx="5796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76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コンテンツ プレースホルダー 2">
            <a:extLst>
              <a:ext uri="{FF2B5EF4-FFF2-40B4-BE49-F238E27FC236}">
                <a16:creationId xmlns:a16="http://schemas.microsoft.com/office/drawing/2014/main" id="{96FD4CA5-1B85-044E-9A46-D365ECB0CB7E}"/>
              </a:ext>
            </a:extLst>
          </p:cNvPr>
          <p:cNvSpPr>
            <a:spLocks noGrp="1"/>
          </p:cNvSpPr>
          <p:nvPr>
            <p:ph sz="quarter" idx="14"/>
          </p:nvPr>
        </p:nvSpPr>
        <p:spPr/>
        <p:txBody>
          <a:bodyPr>
            <a:normAutofit/>
          </a:bodyPr>
          <a:lstStyle/>
          <a:p>
            <a:r>
              <a:rPr lang="ja-JP" altLang="en-US" dirty="0"/>
              <a:t>非同期通信を実行するときによく使われるライブラリ</a:t>
            </a:r>
            <a:endParaRPr lang="en-US" altLang="ja-JP" dirty="0"/>
          </a:p>
          <a:p>
            <a:endParaRPr lang="en-US" altLang="ja-JP" dirty="0"/>
          </a:p>
          <a:p>
            <a:pPr lvl="1"/>
            <a:r>
              <a:rPr lang="ja-JP" altLang="en-US" dirty="0"/>
              <a:t>基本形（</a:t>
            </a:r>
            <a:r>
              <a:rPr lang="en-US" altLang="ja-JP" dirty="0"/>
              <a:t>GET</a:t>
            </a:r>
            <a:r>
              <a:rPr lang="ja-JP" altLang="en-US" dirty="0"/>
              <a:t>の場合）</a:t>
            </a:r>
            <a:r>
              <a:rPr lang="en-US" altLang="ja-JP" sz="1600" dirty="0"/>
              <a:t>	</a:t>
            </a:r>
          </a:p>
        </p:txBody>
      </p:sp>
      <p:sp>
        <p:nvSpPr>
          <p:cNvPr id="3" name="正方形/長方形 2">
            <a:extLst>
              <a:ext uri="{FF2B5EF4-FFF2-40B4-BE49-F238E27FC236}">
                <a16:creationId xmlns:a16="http://schemas.microsoft.com/office/drawing/2014/main" id="{E8B5EF97-3792-CF4C-B54B-B6074330ED00}"/>
              </a:ext>
            </a:extLst>
          </p:cNvPr>
          <p:cNvSpPr/>
          <p:nvPr/>
        </p:nvSpPr>
        <p:spPr>
          <a:xfrm>
            <a:off x="-7562" y="2895983"/>
            <a:ext cx="12199562" cy="3139321"/>
          </a:xfrm>
          <a:prstGeom prst="rect">
            <a:avLst/>
          </a:prstGeom>
          <a:solidFill>
            <a:schemeClr val="bg1">
              <a:lumMod val="75000"/>
              <a:lumOff val="25000"/>
            </a:schemeClr>
          </a:solidFill>
        </p:spPr>
        <p:txBody>
          <a:bodyPr wrap="square">
            <a:spAutoFit/>
          </a:bodyPr>
          <a:lstStyle/>
          <a:p>
            <a:pPr lvl="3"/>
            <a:r>
              <a:rPr lang="en-US" altLang="ja-JP" b="0" dirty="0" err="1">
                <a:solidFill>
                  <a:srgbClr val="9CDCFE"/>
                </a:solidFill>
                <a:effectLst/>
                <a:latin typeface="Menlo" panose="020B0609030804020204" pitchFamily="49" charset="0"/>
              </a:rPr>
              <a:t>axios</a:t>
            </a:r>
            <a:r>
              <a:rPr lang="en-US" altLang="ja-JP" b="0" dirty="0" err="1">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get</a:t>
            </a:r>
            <a:r>
              <a:rPr lang="en-US" altLang="ja-JP" b="0" dirty="0">
                <a:solidFill>
                  <a:srgbClr val="D4D4D4"/>
                </a:solidFill>
                <a:effectLst/>
                <a:latin typeface="Menlo" panose="020B0609030804020204" pitchFamily="49" charset="0"/>
              </a:rPr>
              <a:t>(</a:t>
            </a:r>
            <a:r>
              <a:rPr lang="en-US" altLang="ja-JP" b="0" dirty="0">
                <a:solidFill>
                  <a:srgbClr val="CE9178"/>
                </a:solidFill>
                <a:effectLst/>
                <a:latin typeface="Menlo" panose="020B0609030804020204" pitchFamily="49" charset="0"/>
              </a:rPr>
              <a:t>'</a:t>
            </a:r>
            <a:r>
              <a:rPr lang="en-US" altLang="ja-JP" b="0" dirty="0" err="1">
                <a:solidFill>
                  <a:srgbClr val="CE9178"/>
                </a:solidFill>
                <a:effectLst/>
                <a:latin typeface="Menlo" panose="020B0609030804020204" pitchFamily="49" charset="0"/>
              </a:rPr>
              <a:t>url</a:t>
            </a:r>
            <a:r>
              <a:rPr lang="en-US" altLang="ja-JP" b="0" dirty="0">
                <a:solidFill>
                  <a:srgbClr val="CE9178"/>
                </a:solidFill>
                <a:effectLst/>
                <a:latin typeface="Menlo" panose="020B0609030804020204" pitchFamily="49" charset="0"/>
              </a:rPr>
              <a:t>'</a:t>
            </a:r>
            <a:r>
              <a:rPr lang="en-US" altLang="ja-JP" b="0" dirty="0">
                <a:solidFill>
                  <a:srgbClr val="D4D4D4"/>
                </a:solidFill>
                <a:effectLst/>
                <a:latin typeface="Menlo" panose="020B0609030804020204" pitchFamily="49" charset="0"/>
              </a:rPr>
              <a:t>, {</a:t>
            </a:r>
          </a:p>
          <a:p>
            <a:pPr lvl="3"/>
            <a:r>
              <a:rPr lang="en-US" altLang="ja-JP" b="0" dirty="0">
                <a:solidFill>
                  <a:srgbClr val="9CDCFE"/>
                </a:solidFill>
                <a:effectLst/>
                <a:latin typeface="Menlo" panose="020B0609030804020204" pitchFamily="49" charset="0"/>
              </a:rPr>
              <a:t>  params:</a:t>
            </a:r>
            <a:r>
              <a:rPr lang="en-US" altLang="ja-JP" b="0" dirty="0">
                <a:solidFill>
                  <a:srgbClr val="D4D4D4"/>
                </a:solidFill>
                <a:effectLst/>
                <a:latin typeface="Menlo" panose="020B0609030804020204" pitchFamily="49" charset="0"/>
              </a:rPr>
              <a:t> {</a:t>
            </a:r>
          </a:p>
          <a:p>
            <a:pPr lvl="3"/>
            <a:r>
              <a:rPr lang="en-US" altLang="ja-JP" b="0" dirty="0">
                <a:solidFill>
                  <a:srgbClr val="9CDCFE"/>
                </a:solidFill>
                <a:effectLst/>
                <a:latin typeface="Menlo" panose="020B0609030804020204" pitchFamily="49" charset="0"/>
              </a:rPr>
              <a:t>    </a:t>
            </a:r>
            <a:r>
              <a:rPr lang="ja-JP" altLang="en-US" b="0">
                <a:solidFill>
                  <a:srgbClr val="9CDCFE"/>
                </a:solidFill>
                <a:effectLst/>
                <a:latin typeface="Menlo" panose="020B0609030804020204" pitchFamily="49" charset="0"/>
              </a:rPr>
              <a:t>他設定</a:t>
            </a:r>
            <a:r>
              <a:rPr lang="en-US" altLang="ja-JP" b="0" dirty="0">
                <a:solidFill>
                  <a:srgbClr val="9CDCFE"/>
                </a:solidFill>
                <a:effectLst/>
                <a:latin typeface="Menlo" panose="020B0609030804020204" pitchFamily="49" charset="0"/>
              </a:rPr>
              <a:t>:</a:t>
            </a:r>
            <a:r>
              <a:rPr lang="ja-JP" altLang="en-US" b="0">
                <a:solidFill>
                  <a:srgbClr val="D4D4D4"/>
                </a:solidFill>
                <a:effectLst/>
                <a:latin typeface="Menlo" panose="020B0609030804020204" pitchFamily="49" charset="0"/>
              </a:rPr>
              <a:t> </a:t>
            </a:r>
            <a:r>
              <a:rPr lang="en-US" altLang="ja-JP" b="0" dirty="0">
                <a:solidFill>
                  <a:srgbClr val="CE9178"/>
                </a:solidFill>
                <a:effectLst/>
                <a:latin typeface="Menlo" panose="020B0609030804020204" pitchFamily="49" charset="0"/>
              </a:rPr>
              <a:t>'</a:t>
            </a:r>
            <a:r>
              <a:rPr lang="ja-JP" altLang="en-US" b="0">
                <a:solidFill>
                  <a:srgbClr val="CE9178"/>
                </a:solidFill>
                <a:effectLst/>
                <a:latin typeface="Menlo" panose="020B0609030804020204" pitchFamily="49" charset="0"/>
              </a:rPr>
              <a:t>設定値</a:t>
            </a:r>
            <a:r>
              <a:rPr lang="en-US" altLang="ja-JP" b="0" dirty="0">
                <a:solidFill>
                  <a:srgbClr val="CE9178"/>
                </a:solidFill>
                <a:effectLst/>
                <a:latin typeface="Menlo" panose="020B0609030804020204" pitchFamily="49" charset="0"/>
              </a:rPr>
              <a:t>'</a:t>
            </a:r>
            <a:r>
              <a:rPr lang="en-US" altLang="ja-JP" b="0" dirty="0">
                <a:solidFill>
                  <a:srgbClr val="D4D4D4"/>
                </a:solidFill>
                <a:effectLst/>
                <a:latin typeface="Menlo" panose="020B0609030804020204" pitchFamily="49" charset="0"/>
              </a:rPr>
              <a:t>,</a:t>
            </a:r>
          </a:p>
          <a:p>
            <a:pPr lvl="3"/>
            <a:r>
              <a:rPr lang="en-US" altLang="ja-JP" b="0" dirty="0">
                <a:solidFill>
                  <a:srgbClr val="D4D4D4"/>
                </a:solidFill>
                <a:effectLst/>
                <a:latin typeface="Menlo" panose="020B0609030804020204" pitchFamily="49" charset="0"/>
              </a:rPr>
              <a:t>  }</a:t>
            </a:r>
          </a:p>
          <a:p>
            <a:pPr lvl="3"/>
            <a:r>
              <a:rPr lang="en-US" altLang="ja-JP" b="0" dirty="0">
                <a:solidFill>
                  <a:srgbClr val="D4D4D4"/>
                </a:solidFill>
                <a:effectLst/>
                <a:latin typeface="Menlo" panose="020B0609030804020204" pitchFamily="49" charset="0"/>
              </a:rPr>
              <a:t>})</a:t>
            </a:r>
          </a:p>
          <a:p>
            <a:pPr lvl="3"/>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then</a:t>
            </a:r>
            <a:r>
              <a:rPr lang="en-US" altLang="ja-JP" b="0" dirty="0">
                <a:solidFill>
                  <a:srgbClr val="D4D4D4"/>
                </a:solidFill>
                <a:effectLst/>
                <a:latin typeface="Menlo" panose="020B0609030804020204" pitchFamily="49" charset="0"/>
              </a:rPr>
              <a:t>((</a:t>
            </a:r>
            <a:r>
              <a:rPr lang="en-US" altLang="ja-JP" b="0" dirty="0">
                <a:solidFill>
                  <a:srgbClr val="9CDCFE"/>
                </a:solidFill>
                <a:effectLst/>
                <a:latin typeface="Menlo" panose="020B0609030804020204" pitchFamily="49" charset="0"/>
              </a:rPr>
              <a:t>resp</a:t>
            </a:r>
            <a:r>
              <a:rPr lang="en-US" altLang="ja-JP" b="0" dirty="0">
                <a:solidFill>
                  <a:srgbClr val="D4D4D4"/>
                </a:solidFill>
                <a:effectLst/>
                <a:latin typeface="Menlo" panose="020B0609030804020204" pitchFamily="49" charset="0"/>
              </a:rPr>
              <a:t>) =&gt; {</a:t>
            </a:r>
          </a:p>
          <a:p>
            <a:pPr lvl="3"/>
            <a:r>
              <a:rPr lang="en-US" altLang="ja-JP" b="0" dirty="0">
                <a:solidFill>
                  <a:srgbClr val="F1BC0F"/>
                </a:solidFill>
                <a:effectLst/>
                <a:latin typeface="Menlo" panose="020B0609030804020204" pitchFamily="49" charset="0"/>
              </a:rPr>
              <a:t>  // </a:t>
            </a:r>
            <a:r>
              <a:rPr lang="ja-JP" altLang="en-US" b="0">
                <a:solidFill>
                  <a:srgbClr val="F1BC0F"/>
                </a:solidFill>
                <a:effectLst/>
                <a:latin typeface="Menlo" panose="020B0609030804020204" pitchFamily="49" charset="0"/>
              </a:rPr>
              <a:t>リクエストが成功した時の処理</a:t>
            </a:r>
            <a:endParaRPr lang="ja-JP" altLang="en-US" b="0">
              <a:solidFill>
                <a:srgbClr val="D4D4D4"/>
              </a:solidFill>
              <a:effectLst/>
              <a:latin typeface="Menlo" panose="020B0609030804020204" pitchFamily="49" charset="0"/>
            </a:endParaRPr>
          </a:p>
          <a:p>
            <a:pPr lvl="3"/>
            <a:r>
              <a:rPr lang="en-US" altLang="ja-JP" b="0" dirty="0">
                <a:solidFill>
                  <a:srgbClr val="D4D4D4"/>
                </a:solidFill>
                <a:effectLst/>
                <a:latin typeface="Menlo" panose="020B0609030804020204" pitchFamily="49" charset="0"/>
              </a:rPr>
              <a:t>})</a:t>
            </a:r>
          </a:p>
          <a:p>
            <a:pPr lvl="3"/>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catch</a:t>
            </a:r>
            <a:r>
              <a:rPr lang="en-US" altLang="ja-JP" b="0" dirty="0">
                <a:solidFill>
                  <a:srgbClr val="D4D4D4"/>
                </a:solidFill>
                <a:effectLst/>
                <a:latin typeface="Menlo" panose="020B0609030804020204" pitchFamily="49" charset="0"/>
              </a:rPr>
              <a:t>((</a:t>
            </a:r>
            <a:r>
              <a:rPr lang="en-US" altLang="ja-JP" b="0" dirty="0">
                <a:solidFill>
                  <a:srgbClr val="9CDCFE"/>
                </a:solidFill>
                <a:effectLst/>
                <a:latin typeface="Menlo" panose="020B0609030804020204" pitchFamily="49" charset="0"/>
              </a:rPr>
              <a:t>err</a:t>
            </a:r>
            <a:r>
              <a:rPr lang="en-US" altLang="ja-JP" b="0" dirty="0">
                <a:solidFill>
                  <a:srgbClr val="D4D4D4"/>
                </a:solidFill>
                <a:effectLst/>
                <a:latin typeface="Menlo" panose="020B0609030804020204" pitchFamily="49" charset="0"/>
              </a:rPr>
              <a:t>) =&gt; {</a:t>
            </a:r>
          </a:p>
          <a:p>
            <a:pPr lvl="3"/>
            <a:r>
              <a:rPr lang="en-US" altLang="ja-JP" b="0" dirty="0">
                <a:solidFill>
                  <a:srgbClr val="F1BC0F"/>
                </a:solidFill>
                <a:effectLst/>
                <a:latin typeface="Menlo" panose="020B0609030804020204" pitchFamily="49" charset="0"/>
              </a:rPr>
              <a:t>  // </a:t>
            </a:r>
            <a:r>
              <a:rPr lang="ja-JP" altLang="en-US" b="0">
                <a:solidFill>
                  <a:srgbClr val="F1BC0F"/>
                </a:solidFill>
                <a:effectLst/>
                <a:latin typeface="Menlo" panose="020B0609030804020204" pitchFamily="49" charset="0"/>
              </a:rPr>
              <a:t>リクエストが失敗した時の処理</a:t>
            </a:r>
            <a:endParaRPr lang="ja-JP" altLang="en-US" b="0">
              <a:solidFill>
                <a:srgbClr val="D4D4D4"/>
              </a:solidFill>
              <a:effectLst/>
              <a:latin typeface="Menlo" panose="020B0609030804020204" pitchFamily="49" charset="0"/>
            </a:endParaRPr>
          </a:p>
          <a:p>
            <a:pPr lvl="3"/>
            <a:r>
              <a:rPr lang="en-US" altLang="ja-JP" b="0" dirty="0">
                <a:solidFill>
                  <a:srgbClr val="D4D4D4"/>
                </a:solidFill>
                <a:effectLst/>
                <a:latin typeface="Menlo" panose="020B0609030804020204" pitchFamily="49" charset="0"/>
              </a:rPr>
              <a:t>});</a:t>
            </a:r>
          </a:p>
        </p:txBody>
      </p:sp>
      <p:sp>
        <p:nvSpPr>
          <p:cNvPr id="6" name="フッター プレースホルダー 5">
            <a:extLst>
              <a:ext uri="{FF2B5EF4-FFF2-40B4-BE49-F238E27FC236}">
                <a16:creationId xmlns:a16="http://schemas.microsoft.com/office/drawing/2014/main" id="{806B4F34-1C55-784F-ACEE-9C3AAC6EF71F}"/>
              </a:ext>
            </a:extLst>
          </p:cNvPr>
          <p:cNvSpPr>
            <a:spLocks noGrp="1"/>
          </p:cNvSpPr>
          <p:nvPr>
            <p:ph type="ftr" sz="quarter" idx="13"/>
          </p:nvPr>
        </p:nvSpPr>
        <p:spPr/>
        <p:txBody>
          <a:bodyPr/>
          <a:lstStyle/>
          <a:p>
            <a:r>
              <a:rPr kumimoji="1" lang="en" altLang="ja-JP"/>
              <a:t>Copyleft © 2020 Cybozu, Inc.</a:t>
            </a:r>
            <a:endParaRPr kumimoji="1" lang="ja-JP" altLang="en-US"/>
          </a:p>
        </p:txBody>
      </p:sp>
      <p:sp>
        <p:nvSpPr>
          <p:cNvPr id="33" name="タイトル 1">
            <a:extLst>
              <a:ext uri="{FF2B5EF4-FFF2-40B4-BE49-F238E27FC236}">
                <a16:creationId xmlns:a16="http://schemas.microsoft.com/office/drawing/2014/main" id="{FE54007F-D367-624C-A433-FB75714390E8}"/>
              </a:ext>
            </a:extLst>
          </p:cNvPr>
          <p:cNvSpPr>
            <a:spLocks noGrp="1"/>
          </p:cNvSpPr>
          <p:nvPr>
            <p:ph type="title"/>
          </p:nvPr>
        </p:nvSpPr>
        <p:spPr/>
        <p:txBody>
          <a:bodyPr>
            <a:normAutofit/>
          </a:bodyPr>
          <a:lstStyle/>
          <a:p>
            <a:r>
              <a:rPr lang="en-US" altLang="ja-JP" dirty="0" err="1"/>
              <a:t>axios</a:t>
            </a:r>
            <a:endParaRPr lang="ja-JP" altLang="en-US" dirty="0"/>
          </a:p>
        </p:txBody>
      </p:sp>
      <p:sp>
        <p:nvSpPr>
          <p:cNvPr id="8" name="スライド番号プレースホルダー 7">
            <a:extLst>
              <a:ext uri="{FF2B5EF4-FFF2-40B4-BE49-F238E27FC236}">
                <a16:creationId xmlns:a16="http://schemas.microsoft.com/office/drawing/2014/main" id="{4475D33A-B5CD-714F-90EA-C7E515CF085C}"/>
              </a:ext>
            </a:extLst>
          </p:cNvPr>
          <p:cNvSpPr>
            <a:spLocks noGrp="1"/>
          </p:cNvSpPr>
          <p:nvPr>
            <p:ph type="sldNum" sz="quarter" idx="15"/>
          </p:nvPr>
        </p:nvSpPr>
        <p:spPr/>
        <p:txBody>
          <a:bodyPr/>
          <a:lstStyle/>
          <a:p>
            <a:fld id="{D25A7422-5852-4FCB-8C25-D442DB577CD0}" type="slidenum">
              <a:rPr kumimoji="1" lang="ja-JP" altLang="en-US" smtClean="0"/>
              <a:pPr/>
              <a:t>79</a:t>
            </a:fld>
            <a:endParaRPr kumimoji="1" lang="ja-JP" altLang="en-US"/>
          </a:p>
        </p:txBody>
      </p:sp>
      <p:sp>
        <p:nvSpPr>
          <p:cNvPr id="24" name="テキスト ボックス 23">
            <a:extLst>
              <a:ext uri="{FF2B5EF4-FFF2-40B4-BE49-F238E27FC236}">
                <a16:creationId xmlns:a16="http://schemas.microsoft.com/office/drawing/2014/main" id="{77000E42-20BF-B74E-B7D6-A9E24264DE11}"/>
              </a:ext>
            </a:extLst>
          </p:cNvPr>
          <p:cNvSpPr txBox="1"/>
          <p:nvPr/>
        </p:nvSpPr>
        <p:spPr>
          <a:xfrm>
            <a:off x="5907572" y="3040060"/>
            <a:ext cx="3025893" cy="2031325"/>
          </a:xfrm>
          <a:prstGeom prst="rect">
            <a:avLst/>
          </a:prstGeom>
          <a:noFill/>
        </p:spPr>
        <p:txBody>
          <a:bodyPr wrap="none" rtlCol="0">
            <a:spAutoFit/>
          </a:bodyPr>
          <a:lstStyle/>
          <a:p>
            <a:pPr algn="l"/>
            <a:r>
              <a:rPr lang="ja-JP" altLang="en-US" b="1" dirty="0">
                <a:latin typeface="+mn-ea"/>
              </a:rPr>
              <a:t>・</a:t>
            </a:r>
            <a:r>
              <a:rPr lang="en-US" altLang="ja-JP" b="1" dirty="0">
                <a:latin typeface="+mn-ea"/>
              </a:rPr>
              <a:t>URL</a:t>
            </a:r>
          </a:p>
          <a:p>
            <a:pPr algn="l"/>
            <a:endParaRPr kumimoji="1" lang="en-US" altLang="ja-JP" b="1" dirty="0">
              <a:latin typeface="+mn-ea"/>
            </a:endParaRPr>
          </a:p>
          <a:p>
            <a:pPr algn="l"/>
            <a:endParaRPr kumimoji="1" lang="en-US" altLang="ja-JP" b="1" dirty="0">
              <a:latin typeface="+mn-ea"/>
            </a:endParaRPr>
          </a:p>
          <a:p>
            <a:pPr algn="l"/>
            <a:r>
              <a:rPr kumimoji="1" lang="ja-JP" altLang="en-US" b="1" dirty="0">
                <a:latin typeface="+mn-ea"/>
              </a:rPr>
              <a:t>・パラメータ</a:t>
            </a:r>
            <a:endParaRPr kumimoji="1" lang="en-US" altLang="ja-JP" b="1" dirty="0">
              <a:latin typeface="+mn-ea"/>
            </a:endParaRPr>
          </a:p>
          <a:p>
            <a:pPr algn="l"/>
            <a:endParaRPr kumimoji="1" lang="en-US" altLang="ja-JP" b="1" dirty="0">
              <a:latin typeface="+mn-ea"/>
            </a:endParaRPr>
          </a:p>
          <a:p>
            <a:pPr algn="l"/>
            <a:endParaRPr kumimoji="1" lang="en-US" altLang="ja-JP" b="1" dirty="0">
              <a:latin typeface="+mn-ea"/>
            </a:endParaRPr>
          </a:p>
          <a:p>
            <a:pPr algn="l"/>
            <a:r>
              <a:rPr kumimoji="1" lang="ja-JP" altLang="en-US" b="1" dirty="0">
                <a:latin typeface="+mn-ea"/>
              </a:rPr>
              <a:t>・レスポンス（</a:t>
            </a:r>
            <a:r>
              <a:rPr kumimoji="1" lang="en-US" altLang="ja-JP" b="1" dirty="0">
                <a:latin typeface="+mn-ea"/>
              </a:rPr>
              <a:t>Promise</a:t>
            </a:r>
            <a:r>
              <a:rPr kumimoji="1" lang="ja-JP" altLang="en-US" b="1" dirty="0">
                <a:latin typeface="+mn-ea"/>
              </a:rPr>
              <a:t>）</a:t>
            </a:r>
          </a:p>
        </p:txBody>
      </p:sp>
      <p:sp>
        <p:nvSpPr>
          <p:cNvPr id="15" name="角丸四角形 47">
            <a:extLst>
              <a:ext uri="{FF2B5EF4-FFF2-40B4-BE49-F238E27FC236}">
                <a16:creationId xmlns:a16="http://schemas.microsoft.com/office/drawing/2014/main" id="{622E43B2-0E77-467A-BC08-1231028372DE}"/>
              </a:ext>
            </a:extLst>
          </p:cNvPr>
          <p:cNvSpPr/>
          <p:nvPr/>
        </p:nvSpPr>
        <p:spPr>
          <a:xfrm>
            <a:off x="6187880" y="4171098"/>
            <a:ext cx="2323616" cy="396501"/>
          </a:xfrm>
          <a:prstGeom prst="roundRect">
            <a:avLst/>
          </a:prstGeom>
          <a:solidFill>
            <a:schemeClr val="accent4">
              <a:lumMod val="60000"/>
              <a:lumOff val="40000"/>
              <a:alpha val="27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mn-ea"/>
              </a:rPr>
              <a:t>リクエストに必要な情報</a:t>
            </a:r>
          </a:p>
        </p:txBody>
      </p:sp>
      <p:sp>
        <p:nvSpPr>
          <p:cNvPr id="17" name="角丸四角形 47">
            <a:extLst>
              <a:ext uri="{FF2B5EF4-FFF2-40B4-BE49-F238E27FC236}">
                <a16:creationId xmlns:a16="http://schemas.microsoft.com/office/drawing/2014/main" id="{F9D8DA77-20A5-4B9A-B06A-AD892D4DC51A}"/>
              </a:ext>
            </a:extLst>
          </p:cNvPr>
          <p:cNvSpPr/>
          <p:nvPr/>
        </p:nvSpPr>
        <p:spPr>
          <a:xfrm>
            <a:off x="6187879" y="5038996"/>
            <a:ext cx="2323615" cy="396501"/>
          </a:xfrm>
          <a:prstGeom prst="roundRect">
            <a:avLst/>
          </a:prstGeom>
          <a:solidFill>
            <a:schemeClr val="accent5">
              <a:lumMod val="60000"/>
              <a:lumOff val="40000"/>
              <a:alpha val="27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mn-ea"/>
              </a:rPr>
              <a:t>リクエストをした結果</a:t>
            </a:r>
          </a:p>
        </p:txBody>
      </p:sp>
      <p:sp>
        <p:nvSpPr>
          <p:cNvPr id="20" name="角丸四角形 47">
            <a:extLst>
              <a:ext uri="{FF2B5EF4-FFF2-40B4-BE49-F238E27FC236}">
                <a16:creationId xmlns:a16="http://schemas.microsoft.com/office/drawing/2014/main" id="{8EECBE79-E859-7945-BFC1-C2E62E5A2EEC}"/>
              </a:ext>
            </a:extLst>
          </p:cNvPr>
          <p:cNvSpPr/>
          <p:nvPr/>
        </p:nvSpPr>
        <p:spPr>
          <a:xfrm>
            <a:off x="6203803" y="3367042"/>
            <a:ext cx="2323616" cy="396501"/>
          </a:xfrm>
          <a:prstGeom prst="roundRect">
            <a:avLst/>
          </a:prstGeom>
          <a:solidFill>
            <a:schemeClr val="accent2">
              <a:lumMod val="20000"/>
              <a:lumOff val="80000"/>
              <a:alpha val="27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mn-ea"/>
              </a:rPr>
              <a:t>リクエスト先の</a:t>
            </a:r>
            <a:r>
              <a:rPr kumimoji="1" lang="en-US" altLang="ja-JP" sz="1400" dirty="0">
                <a:solidFill>
                  <a:schemeClr val="tx1"/>
                </a:solidFill>
                <a:latin typeface="+mn-ea"/>
              </a:rPr>
              <a:t>URL</a:t>
            </a:r>
            <a:r>
              <a:rPr kumimoji="1" lang="ja-JP" altLang="en-US" sz="1400" dirty="0">
                <a:solidFill>
                  <a:schemeClr val="tx1"/>
                </a:solidFill>
                <a:latin typeface="+mn-ea"/>
              </a:rPr>
              <a:t>情報</a:t>
            </a:r>
          </a:p>
        </p:txBody>
      </p:sp>
      <p:sp>
        <p:nvSpPr>
          <p:cNvPr id="23" name="曲折矢印 22">
            <a:extLst>
              <a:ext uri="{FF2B5EF4-FFF2-40B4-BE49-F238E27FC236}">
                <a16:creationId xmlns:a16="http://schemas.microsoft.com/office/drawing/2014/main" id="{549862EC-6462-A747-A0EF-89F2D4A73F72}"/>
              </a:ext>
            </a:extLst>
          </p:cNvPr>
          <p:cNvSpPr/>
          <p:nvPr/>
        </p:nvSpPr>
        <p:spPr>
          <a:xfrm>
            <a:off x="9801589" y="4278967"/>
            <a:ext cx="1507776" cy="794060"/>
          </a:xfrm>
          <a:prstGeom prst="bentArrow">
            <a:avLst>
              <a:gd name="adj1" fmla="val 10384"/>
              <a:gd name="adj2" fmla="val 14160"/>
              <a:gd name="adj3" fmla="val 21908"/>
              <a:gd name="adj4" fmla="val 91032"/>
            </a:avLst>
          </a:prstGeom>
          <a:solidFill>
            <a:schemeClr val="tx1">
              <a:lumMod val="50000"/>
              <a:lumOff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tx1"/>
              </a:solidFill>
              <a:latin typeface="+mn-ea"/>
            </a:endParaRPr>
          </a:p>
        </p:txBody>
      </p:sp>
      <p:sp>
        <p:nvSpPr>
          <p:cNvPr id="25" name="曲折矢印 24">
            <a:extLst>
              <a:ext uri="{FF2B5EF4-FFF2-40B4-BE49-F238E27FC236}">
                <a16:creationId xmlns:a16="http://schemas.microsoft.com/office/drawing/2014/main" id="{A0938ECE-039F-5E4B-AC27-4F9B44480CBB}"/>
              </a:ext>
            </a:extLst>
          </p:cNvPr>
          <p:cNvSpPr/>
          <p:nvPr/>
        </p:nvSpPr>
        <p:spPr>
          <a:xfrm rot="10800000">
            <a:off x="10110827" y="4750832"/>
            <a:ext cx="1507776" cy="794060"/>
          </a:xfrm>
          <a:prstGeom prst="bentArrow">
            <a:avLst>
              <a:gd name="adj1" fmla="val 10384"/>
              <a:gd name="adj2" fmla="val 14160"/>
              <a:gd name="adj3" fmla="val 21908"/>
              <a:gd name="adj4" fmla="val 91032"/>
            </a:avLst>
          </a:prstGeom>
          <a:solidFill>
            <a:schemeClr val="tx1">
              <a:lumMod val="50000"/>
              <a:lumOff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tx1"/>
              </a:solidFill>
              <a:latin typeface="+mn-ea"/>
            </a:endParaRPr>
          </a:p>
        </p:txBody>
      </p:sp>
      <p:pic>
        <p:nvPicPr>
          <p:cNvPr id="26" name="グラフィックス 25" descr="ノート PC">
            <a:extLst>
              <a:ext uri="{FF2B5EF4-FFF2-40B4-BE49-F238E27FC236}">
                <a16:creationId xmlns:a16="http://schemas.microsoft.com/office/drawing/2014/main" id="{2E625371-B6D0-A541-A48E-8CDB618CEFF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16766" y="5024387"/>
            <a:ext cx="794061" cy="794061"/>
          </a:xfrm>
          <a:prstGeom prst="rect">
            <a:avLst/>
          </a:prstGeom>
        </p:spPr>
      </p:pic>
      <p:pic>
        <p:nvPicPr>
          <p:cNvPr id="27" name="グラフィックス 26" descr="サーバー">
            <a:extLst>
              <a:ext uri="{FF2B5EF4-FFF2-40B4-BE49-F238E27FC236}">
                <a16:creationId xmlns:a16="http://schemas.microsoft.com/office/drawing/2014/main" id="{989EE992-0A03-E64B-ACA6-88C3F050B65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37212" y="4054164"/>
            <a:ext cx="685800" cy="685800"/>
          </a:xfrm>
          <a:prstGeom prst="rect">
            <a:avLst/>
          </a:prstGeom>
        </p:spPr>
      </p:pic>
      <p:sp>
        <p:nvSpPr>
          <p:cNvPr id="2" name="テキスト ボックス 1">
            <a:extLst>
              <a:ext uri="{FF2B5EF4-FFF2-40B4-BE49-F238E27FC236}">
                <a16:creationId xmlns:a16="http://schemas.microsoft.com/office/drawing/2014/main" id="{97247935-2215-F343-8E43-CD8DB73CF391}"/>
              </a:ext>
            </a:extLst>
          </p:cNvPr>
          <p:cNvSpPr txBox="1"/>
          <p:nvPr/>
        </p:nvSpPr>
        <p:spPr>
          <a:xfrm>
            <a:off x="10212696" y="4017388"/>
            <a:ext cx="1338828" cy="369332"/>
          </a:xfrm>
          <a:prstGeom prst="rect">
            <a:avLst/>
          </a:prstGeom>
          <a:noFill/>
        </p:spPr>
        <p:txBody>
          <a:bodyPr wrap="none" rtlCol="0">
            <a:spAutoFit/>
          </a:bodyPr>
          <a:lstStyle/>
          <a:p>
            <a:pPr algn="l"/>
            <a:r>
              <a:rPr kumimoji="1" lang="ja-JP" altLang="en-US">
                <a:latin typeface="+mn-ea"/>
              </a:rPr>
              <a:t>リクエスト</a:t>
            </a:r>
          </a:p>
        </p:txBody>
      </p:sp>
      <p:sp>
        <p:nvSpPr>
          <p:cNvPr id="28" name="テキスト ボックス 27">
            <a:extLst>
              <a:ext uri="{FF2B5EF4-FFF2-40B4-BE49-F238E27FC236}">
                <a16:creationId xmlns:a16="http://schemas.microsoft.com/office/drawing/2014/main" id="{CBE91918-B87F-484F-8FB7-FAE4396DF5DB}"/>
              </a:ext>
            </a:extLst>
          </p:cNvPr>
          <p:cNvSpPr txBox="1"/>
          <p:nvPr/>
        </p:nvSpPr>
        <p:spPr>
          <a:xfrm>
            <a:off x="10279775" y="5523036"/>
            <a:ext cx="1338828" cy="369332"/>
          </a:xfrm>
          <a:prstGeom prst="rect">
            <a:avLst/>
          </a:prstGeom>
          <a:noFill/>
        </p:spPr>
        <p:txBody>
          <a:bodyPr wrap="none" rtlCol="0">
            <a:spAutoFit/>
          </a:bodyPr>
          <a:lstStyle/>
          <a:p>
            <a:pPr algn="l"/>
            <a:r>
              <a:rPr kumimoji="1" lang="ja-JP" altLang="en-US">
                <a:latin typeface="+mn-ea"/>
              </a:rPr>
              <a:t>レスポンス</a:t>
            </a:r>
          </a:p>
        </p:txBody>
      </p:sp>
    </p:spTree>
    <p:extLst>
      <p:ext uri="{BB962C8B-B14F-4D97-AF65-F5344CB8AC3E}">
        <p14:creationId xmlns:p14="http://schemas.microsoft.com/office/powerpoint/2010/main" val="421629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A94200BC-E8EC-F848-B397-06FDB7A67415}"/>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2" name="コンテンツ プレースホルダー 1">
            <a:extLst>
              <a:ext uri="{FF2B5EF4-FFF2-40B4-BE49-F238E27FC236}">
                <a16:creationId xmlns:a16="http://schemas.microsoft.com/office/drawing/2014/main" id="{5C19EBE8-06FC-D941-A940-55386E9DB88C}"/>
              </a:ext>
            </a:extLst>
          </p:cNvPr>
          <p:cNvSpPr>
            <a:spLocks noGrp="1"/>
          </p:cNvSpPr>
          <p:nvPr>
            <p:ph sz="quarter" idx="14"/>
          </p:nvPr>
        </p:nvSpPr>
        <p:spPr/>
        <p:txBody>
          <a:bodyPr>
            <a:normAutofit/>
          </a:bodyPr>
          <a:lstStyle/>
          <a:p>
            <a:r>
              <a:rPr lang="ja-JP" altLang="en-US" b="1" dirty="0"/>
              <a:t>ブラウザで使用される</a:t>
            </a:r>
            <a:r>
              <a:rPr lang="ja-JP" altLang="en-US" b="1"/>
              <a:t>プログラミング言語</a:t>
            </a:r>
            <a:endParaRPr lang="en-US" altLang="ja-JP" sz="2000" b="1" dirty="0"/>
          </a:p>
          <a:p>
            <a:endParaRPr lang="en-US" altLang="ja-JP" sz="2400" dirty="0"/>
          </a:p>
          <a:p>
            <a:pPr lvl="1"/>
            <a:r>
              <a:rPr lang="ja-JP" altLang="en-US" b="1" dirty="0"/>
              <a:t>ウェブページは</a:t>
            </a:r>
            <a:r>
              <a:rPr lang="en-US" altLang="ja-JP" b="1" dirty="0"/>
              <a:t>HTML/CSS</a:t>
            </a:r>
            <a:r>
              <a:rPr lang="ja-JP" altLang="en-US" b="1" dirty="0"/>
              <a:t>で見た目が</a:t>
            </a:r>
            <a:r>
              <a:rPr lang="ja-JP" altLang="en-US" b="1"/>
              <a:t>整えられている</a:t>
            </a:r>
            <a:br>
              <a:rPr lang="en-US" altLang="ja-JP" b="1" dirty="0"/>
            </a:br>
            <a:r>
              <a:rPr lang="ja-JP" altLang="en-US" b="1"/>
              <a:t>ただし</a:t>
            </a:r>
            <a:r>
              <a:rPr lang="ja-JP" altLang="en-US" b="1" dirty="0"/>
              <a:t>この</a:t>
            </a:r>
            <a:r>
              <a:rPr lang="en-US" altLang="ja-JP" b="1" dirty="0"/>
              <a:t>2</a:t>
            </a:r>
            <a:r>
              <a:rPr lang="ja-JP" altLang="en-US" b="1" dirty="0"/>
              <a:t>つは</a:t>
            </a:r>
            <a:r>
              <a:rPr lang="ja-JP" altLang="en-US" b="1" u="sng" dirty="0"/>
              <a:t>一度読み込まれたら、基本的に変化しない</a:t>
            </a:r>
            <a:endParaRPr lang="en-US" altLang="ja-JP" b="1" u="sng" dirty="0"/>
          </a:p>
          <a:p>
            <a:pPr marL="358775" lvl="1" indent="0">
              <a:buNone/>
            </a:pPr>
            <a:endParaRPr lang="en-US" altLang="ja-JP" dirty="0"/>
          </a:p>
          <a:p>
            <a:pPr lvl="1"/>
            <a:r>
              <a:rPr lang="en-US" altLang="ja-JP" b="1" dirty="0"/>
              <a:t>JavaScript</a:t>
            </a:r>
            <a:r>
              <a:rPr lang="ja-JP" altLang="en-US" b="1" dirty="0"/>
              <a:t>を使うと、</a:t>
            </a:r>
            <a:r>
              <a:rPr lang="en-US" altLang="ja-JP" b="1" dirty="0"/>
              <a:t>HTML/CSS</a:t>
            </a:r>
            <a:r>
              <a:rPr lang="ja-JP" altLang="en-US" b="1" dirty="0"/>
              <a:t>の</a:t>
            </a:r>
            <a:r>
              <a:rPr lang="ja-JP" altLang="en-US" b="1"/>
              <a:t>情報を</a:t>
            </a:r>
            <a:br>
              <a:rPr lang="en-US" altLang="ja-JP" b="1" dirty="0"/>
            </a:br>
            <a:r>
              <a:rPr lang="ja-JP" altLang="en-US" b="1"/>
              <a:t>読み取ったり</a:t>
            </a:r>
            <a:r>
              <a:rPr lang="ja-JP" altLang="en-US" b="1" dirty="0"/>
              <a:t>書き換えたりできるので、</a:t>
            </a:r>
            <a:br>
              <a:rPr lang="en-US" altLang="ja-JP" b="1" dirty="0"/>
            </a:br>
            <a:r>
              <a:rPr lang="ja-JP" altLang="en-US" b="1" dirty="0">
                <a:solidFill>
                  <a:schemeClr val="accent6"/>
                </a:solidFill>
              </a:rPr>
              <a:t>ウェブページに動きを付ける</a:t>
            </a:r>
            <a:r>
              <a:rPr lang="ja-JP" altLang="en-US" b="1" dirty="0"/>
              <a:t>ことが出来る</a:t>
            </a:r>
          </a:p>
          <a:p>
            <a:endParaRPr lang="en-US" altLang="ja-JP" dirty="0"/>
          </a:p>
        </p:txBody>
      </p:sp>
      <p:sp>
        <p:nvSpPr>
          <p:cNvPr id="4" name="タイトル 3">
            <a:extLst>
              <a:ext uri="{FF2B5EF4-FFF2-40B4-BE49-F238E27FC236}">
                <a16:creationId xmlns:a16="http://schemas.microsoft.com/office/drawing/2014/main" id="{561287F6-BCAD-5041-BE4F-0243AE15617D}"/>
              </a:ext>
            </a:extLst>
          </p:cNvPr>
          <p:cNvSpPr>
            <a:spLocks noGrp="1"/>
          </p:cNvSpPr>
          <p:nvPr>
            <p:ph type="title"/>
          </p:nvPr>
        </p:nvSpPr>
        <p:spPr/>
        <p:txBody>
          <a:bodyPr>
            <a:normAutofit/>
          </a:bodyPr>
          <a:lstStyle/>
          <a:p>
            <a:r>
              <a:rPr lang="en-US" altLang="ja-JP" dirty="0"/>
              <a:t>JavaScript</a:t>
            </a:r>
            <a:r>
              <a:rPr lang="ja-JP" altLang="en-US" dirty="0"/>
              <a:t>とは</a:t>
            </a:r>
          </a:p>
        </p:txBody>
      </p:sp>
      <p:sp>
        <p:nvSpPr>
          <p:cNvPr id="9" name="スライド番号プレースホルダー 8">
            <a:extLst>
              <a:ext uri="{FF2B5EF4-FFF2-40B4-BE49-F238E27FC236}">
                <a16:creationId xmlns:a16="http://schemas.microsoft.com/office/drawing/2014/main" id="{3DAF7B90-7E6F-3340-9B05-4B4BB048AC13}"/>
              </a:ext>
            </a:extLst>
          </p:cNvPr>
          <p:cNvSpPr>
            <a:spLocks noGrp="1"/>
          </p:cNvSpPr>
          <p:nvPr>
            <p:ph type="sldNum" sz="quarter" idx="15"/>
          </p:nvPr>
        </p:nvSpPr>
        <p:spPr/>
        <p:txBody>
          <a:bodyPr/>
          <a:lstStyle/>
          <a:p>
            <a:fld id="{D25A7422-5852-4FCB-8C25-D442DB577CD0}" type="slidenum">
              <a:rPr kumimoji="1" lang="ja-JP" altLang="en-US" smtClean="0"/>
              <a:pPr/>
              <a:t>8</a:t>
            </a:fld>
            <a:endParaRPr kumimoji="1" lang="ja-JP" altLang="en-US"/>
          </a:p>
        </p:txBody>
      </p:sp>
      <p:graphicFrame>
        <p:nvGraphicFramePr>
          <p:cNvPr id="13" name="図表 12"/>
          <p:cNvGraphicFramePr/>
          <p:nvPr>
            <p:extLst>
              <p:ext uri="{D42A27DB-BD31-4B8C-83A1-F6EECF244321}">
                <p14:modId xmlns:p14="http://schemas.microsoft.com/office/powerpoint/2010/main" val="3177482426"/>
              </p:ext>
            </p:extLst>
          </p:nvPr>
        </p:nvGraphicFramePr>
        <p:xfrm>
          <a:off x="6521114" y="2425255"/>
          <a:ext cx="5850978" cy="468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2" descr="https://3.bp.blogspot.com/-zvcrx_RHrCE/WnkML3pRIjI/AAAAAAABJ_Q/lc_Wh-Lpysst3Bvuk0FDI9TbacV9hhQUQCLcBGAs/s800/computer_internet_sns.png">
            <a:extLst>
              <a:ext uri="{FF2B5EF4-FFF2-40B4-BE49-F238E27FC236}">
                <a16:creationId xmlns:a16="http://schemas.microsoft.com/office/drawing/2014/main" id="{D6CB707B-7FB6-4FB5-8A7A-0D2FD9711BB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47552" y="3490177"/>
            <a:ext cx="2398101" cy="2053374"/>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a:extLst>
              <a:ext uri="{FF2B5EF4-FFF2-40B4-BE49-F238E27FC236}">
                <a16:creationId xmlns:a16="http://schemas.microsoft.com/office/drawing/2014/main" id="{B924C4D5-A6A8-4BA6-8D02-C9BFC2FBDD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27514" y="4058275"/>
            <a:ext cx="1220477" cy="799292"/>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4659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ッター プレースホルダー 12">
            <a:extLst>
              <a:ext uri="{FF2B5EF4-FFF2-40B4-BE49-F238E27FC236}">
                <a16:creationId xmlns:a16="http://schemas.microsoft.com/office/drawing/2014/main" id="{5B298D7C-0894-CB46-8ADC-C9C8E43B3DE6}"/>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3" name="コンテンツ プレースホルダー 2"/>
          <p:cNvSpPr>
            <a:spLocks noGrp="1"/>
          </p:cNvSpPr>
          <p:nvPr>
            <p:ph sz="quarter" idx="14"/>
          </p:nvPr>
        </p:nvSpPr>
        <p:spPr/>
        <p:txBody>
          <a:bodyPr>
            <a:normAutofit/>
          </a:bodyPr>
          <a:lstStyle/>
          <a:p>
            <a:r>
              <a:rPr lang="en-US" altLang="ja-JP" dirty="0"/>
              <a:t>Asynchronous JavaScript + XML </a:t>
            </a:r>
            <a:r>
              <a:rPr lang="ja-JP" altLang="en-US" dirty="0"/>
              <a:t>の略</a:t>
            </a:r>
            <a:endParaRPr lang="en-US" altLang="ja-JP" dirty="0"/>
          </a:p>
          <a:p>
            <a:pPr lvl="1"/>
            <a:r>
              <a:rPr lang="en-US" altLang="ja-JP" dirty="0"/>
              <a:t>JavaScript</a:t>
            </a:r>
            <a:r>
              <a:rPr lang="ja-JP" altLang="en-US" dirty="0"/>
              <a:t>と</a:t>
            </a:r>
            <a:r>
              <a:rPr lang="en-US" altLang="ja-JP" dirty="0"/>
              <a:t>XML</a:t>
            </a:r>
            <a:r>
              <a:rPr lang="ja-JP" altLang="en-US" dirty="0"/>
              <a:t>を使って</a:t>
            </a:r>
            <a:r>
              <a:rPr lang="en-US" altLang="ja-JP" dirty="0"/>
              <a:t>Web</a:t>
            </a:r>
            <a:r>
              <a:rPr lang="ja-JP" altLang="en-US" dirty="0"/>
              <a:t>ページの</a:t>
            </a:r>
            <a:r>
              <a:rPr lang="ja-JP" altLang="en-US" b="1" dirty="0"/>
              <a:t>リロードを伴わず</a:t>
            </a:r>
            <a:r>
              <a:rPr lang="ja-JP" altLang="en-US" dirty="0"/>
              <a:t>にサーバと</a:t>
            </a:r>
            <a:r>
              <a:rPr lang="ja-JP" altLang="en-US" b="1" dirty="0"/>
              <a:t>データのやり取り</a:t>
            </a:r>
            <a:r>
              <a:rPr lang="ja-JP" altLang="en-US" dirty="0"/>
              <a:t>を行って処理を進めていく手法</a:t>
            </a:r>
            <a:endParaRPr lang="en-US" altLang="ja-JP" dirty="0"/>
          </a:p>
          <a:p>
            <a:pPr lvl="1"/>
            <a:endParaRPr lang="en-US" altLang="ja-JP" dirty="0"/>
          </a:p>
          <a:p>
            <a:pPr>
              <a:buClr>
                <a:schemeClr val="tx1">
                  <a:lumMod val="75000"/>
                  <a:lumOff val="25000"/>
                </a:schemeClr>
              </a:buClr>
            </a:pPr>
            <a:r>
              <a:rPr lang="ja-JP" altLang="en-US" b="1" dirty="0">
                <a:solidFill>
                  <a:schemeClr val="accent6"/>
                </a:solidFill>
              </a:rPr>
              <a:t>非同期通信 </a:t>
            </a:r>
            <a:r>
              <a:rPr lang="ja-JP" altLang="en-US" dirty="0"/>
              <a:t>の仕組み</a:t>
            </a:r>
            <a:endParaRPr lang="en-US" altLang="ja-JP" dirty="0"/>
          </a:p>
          <a:p>
            <a:pPr marL="0" indent="0">
              <a:buClr>
                <a:schemeClr val="tx1">
                  <a:lumMod val="75000"/>
                  <a:lumOff val="25000"/>
                </a:schemeClr>
              </a:buClr>
              <a:buNone/>
            </a:pPr>
            <a:endParaRPr lang="en-US" altLang="ja-JP" b="1"/>
          </a:p>
          <a:p>
            <a:pPr marL="0" indent="0" algn="ctr">
              <a:buNone/>
            </a:pPr>
            <a:r>
              <a:rPr lang="ja-JP" altLang="en-US" b="1"/>
              <a:t>「</a:t>
            </a:r>
            <a:r>
              <a:rPr lang="en-US" altLang="ja-JP" b="1"/>
              <a:t>JavaScript</a:t>
            </a:r>
            <a:r>
              <a:rPr lang="ja-JP" altLang="en-US" b="1"/>
              <a:t>を使って非同期通信をするときは</a:t>
            </a:r>
            <a:br>
              <a:rPr lang="en-US" altLang="ja-JP" b="1"/>
            </a:br>
            <a:r>
              <a:rPr lang="en-US" altLang="ja-JP" b="1"/>
              <a:t>ajax</a:t>
            </a:r>
            <a:r>
              <a:rPr lang="ja-JP" altLang="en-US" b="1"/>
              <a:t>という手法を使っている」</a:t>
            </a:r>
            <a:endParaRPr lang="en-US" altLang="ja-JP" b="1"/>
          </a:p>
          <a:p>
            <a:pPr marL="0" indent="0" algn="ctr">
              <a:buNone/>
            </a:pPr>
            <a:r>
              <a:rPr lang="ja-JP" altLang="en-US" b="1"/>
              <a:t>                                                            </a:t>
            </a:r>
            <a:r>
              <a:rPr lang="ja-JP" altLang="en-US" sz="2000"/>
              <a:t>程度の認識で</a:t>
            </a:r>
            <a:r>
              <a:rPr lang="en-US" altLang="ja-JP" sz="2000"/>
              <a:t>OK</a:t>
            </a:r>
            <a:endParaRPr lang="ja-JP" altLang="en-US" sz="2000"/>
          </a:p>
          <a:p>
            <a:pPr>
              <a:buClr>
                <a:schemeClr val="tx1">
                  <a:lumMod val="75000"/>
                  <a:lumOff val="25000"/>
                </a:schemeClr>
              </a:buClr>
            </a:pPr>
            <a:endParaRPr lang="en-US" altLang="ja-JP" dirty="0"/>
          </a:p>
          <a:p>
            <a:pPr>
              <a:buClr>
                <a:schemeClr val="tx1">
                  <a:lumMod val="75000"/>
                  <a:lumOff val="25000"/>
                </a:schemeClr>
              </a:buClr>
            </a:pPr>
            <a:endParaRPr lang="en-US" altLang="ja-JP" dirty="0"/>
          </a:p>
        </p:txBody>
      </p:sp>
      <p:sp>
        <p:nvSpPr>
          <p:cNvPr id="6" name="タイトル 5">
            <a:extLst>
              <a:ext uri="{FF2B5EF4-FFF2-40B4-BE49-F238E27FC236}">
                <a16:creationId xmlns:a16="http://schemas.microsoft.com/office/drawing/2014/main" id="{FDCF9FEF-1595-9F41-8167-1DEEBFCC129A}"/>
              </a:ext>
            </a:extLst>
          </p:cNvPr>
          <p:cNvSpPr>
            <a:spLocks noGrp="1"/>
          </p:cNvSpPr>
          <p:nvPr>
            <p:ph type="title"/>
          </p:nvPr>
        </p:nvSpPr>
        <p:spPr/>
        <p:txBody>
          <a:bodyPr/>
          <a:lstStyle/>
          <a:p>
            <a:r>
              <a:rPr lang="ja-JP" altLang="en-US" dirty="0"/>
              <a:t>補足）</a:t>
            </a:r>
            <a:r>
              <a:rPr lang="en-US" altLang="ja-JP" dirty="0"/>
              <a:t>Ajax</a:t>
            </a:r>
            <a:endParaRPr lang="ja-JP" altLang="en-US" dirty="0"/>
          </a:p>
        </p:txBody>
      </p:sp>
      <p:sp>
        <p:nvSpPr>
          <p:cNvPr id="14" name="スライド番号プレースホルダー 13">
            <a:extLst>
              <a:ext uri="{FF2B5EF4-FFF2-40B4-BE49-F238E27FC236}">
                <a16:creationId xmlns:a16="http://schemas.microsoft.com/office/drawing/2014/main" id="{19753F02-8FBE-3349-BE12-F58683956B9E}"/>
              </a:ext>
            </a:extLst>
          </p:cNvPr>
          <p:cNvSpPr>
            <a:spLocks noGrp="1"/>
          </p:cNvSpPr>
          <p:nvPr>
            <p:ph type="sldNum" sz="quarter" idx="15"/>
          </p:nvPr>
        </p:nvSpPr>
        <p:spPr/>
        <p:txBody>
          <a:bodyPr/>
          <a:lstStyle/>
          <a:p>
            <a:fld id="{D25A7422-5852-4FCB-8C25-D442DB577CD0}" type="slidenum">
              <a:rPr kumimoji="1" lang="ja-JP" altLang="en-US" smtClean="0"/>
              <a:pPr/>
              <a:t>80</a:t>
            </a:fld>
            <a:endParaRPr kumimoji="1" lang="ja-JP" altLang="en-US"/>
          </a:p>
        </p:txBody>
      </p:sp>
    </p:spTree>
    <p:extLst>
      <p:ext uri="{BB962C8B-B14F-4D97-AF65-F5344CB8AC3E}">
        <p14:creationId xmlns:p14="http://schemas.microsoft.com/office/powerpoint/2010/main" val="372764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BBB8696D-36AD-8F45-90E3-D03CA4868705}"/>
              </a:ext>
            </a:extLst>
          </p:cNvPr>
          <p:cNvSpPr>
            <a:spLocks noGrp="1"/>
          </p:cNvSpPr>
          <p:nvPr>
            <p:ph type="ftr" sz="quarter" idx="13"/>
          </p:nvPr>
        </p:nvSpPr>
        <p:spPr/>
        <p:txBody>
          <a:bodyPr/>
          <a:lstStyle/>
          <a:p>
            <a:r>
              <a:rPr kumimoji="1" lang="en" altLang="ja-JP">
                <a:latin typeface="+mn-ea"/>
              </a:rPr>
              <a:t>Copyleft © 2020 Cybozu, Inc.</a:t>
            </a:r>
            <a:endParaRPr kumimoji="1" lang="ja-JP" altLang="en-US">
              <a:latin typeface="+mn-ea"/>
            </a:endParaRPr>
          </a:p>
        </p:txBody>
      </p:sp>
      <p:sp>
        <p:nvSpPr>
          <p:cNvPr id="6" name="コンテンツ プレースホルダー 5">
            <a:extLst>
              <a:ext uri="{FF2B5EF4-FFF2-40B4-BE49-F238E27FC236}">
                <a16:creationId xmlns:a16="http://schemas.microsoft.com/office/drawing/2014/main" id="{F1AEA11A-9715-2A4F-8DF5-149ED89BFF36}"/>
              </a:ext>
            </a:extLst>
          </p:cNvPr>
          <p:cNvSpPr>
            <a:spLocks noGrp="1"/>
          </p:cNvSpPr>
          <p:nvPr>
            <p:ph sz="quarter" idx="14"/>
          </p:nvPr>
        </p:nvSpPr>
        <p:spPr>
          <a:xfrm>
            <a:off x="438149" y="1147482"/>
            <a:ext cx="11496676" cy="5710517"/>
          </a:xfrm>
        </p:spPr>
        <p:txBody>
          <a:bodyPr>
            <a:noAutofit/>
          </a:bodyPr>
          <a:lstStyle/>
          <a:p>
            <a:pPr marL="0" indent="0">
              <a:buNone/>
            </a:pPr>
            <a:r>
              <a:rPr lang="en-US" altLang="ja-JP" dirty="0"/>
              <a:t>Ajax</a:t>
            </a:r>
            <a:r>
              <a:rPr lang="ja-JP" altLang="en-US" dirty="0"/>
              <a:t>はあくまで仕組みなので、実際の書き方はたくさん存在する</a:t>
            </a:r>
            <a:endParaRPr lang="en-US" altLang="ja-JP" dirty="0"/>
          </a:p>
          <a:p>
            <a:pPr marL="0" indent="0">
              <a:buNone/>
            </a:pPr>
            <a:endParaRPr lang="en-US" altLang="ja-JP" sz="1000" dirty="0"/>
          </a:p>
          <a:p>
            <a:r>
              <a:rPr lang="en-US" altLang="ja-JP" b="1" dirty="0" err="1"/>
              <a:t>XMLHttpRequest: </a:t>
            </a:r>
            <a:r>
              <a:rPr lang="en-US" altLang="ja-JP" dirty="0"/>
              <a:t>JavaScript</a:t>
            </a:r>
            <a:r>
              <a:rPr lang="ja-JP" altLang="en-US" dirty="0"/>
              <a:t>だけで利用可能</a:t>
            </a:r>
            <a:endParaRPr lang="en-US" altLang="ja-JP" dirty="0"/>
          </a:p>
          <a:p>
            <a:pPr lvl="1"/>
            <a:r>
              <a:rPr lang="ja-JP" altLang="en-US" sz="1800" dirty="0"/>
              <a:t>昔からある標準のやり方。</a:t>
            </a:r>
            <a:endParaRPr lang="en-US" altLang="ja-JP" sz="1800" dirty="0"/>
          </a:p>
          <a:p>
            <a:pPr lvl="1"/>
            <a:endParaRPr lang="en-US" altLang="ja-JP" dirty="0"/>
          </a:p>
          <a:p>
            <a:r>
              <a:rPr lang="en-US" altLang="ja-JP" b="1" dirty="0"/>
              <a:t>fetch </a:t>
            </a:r>
            <a:r>
              <a:rPr lang="en-US" altLang="ja-JP" b="1" dirty="0" err="1"/>
              <a:t>api	: </a:t>
            </a:r>
            <a:r>
              <a:rPr lang="en-US" altLang="ja-JP" dirty="0"/>
              <a:t>JavaScript</a:t>
            </a:r>
            <a:r>
              <a:rPr lang="ja-JP" altLang="en-US" dirty="0"/>
              <a:t>だけで利用可能</a:t>
            </a:r>
            <a:endParaRPr lang="en-US" altLang="ja-JP" dirty="0"/>
          </a:p>
          <a:p>
            <a:pPr lvl="1"/>
            <a:r>
              <a:rPr lang="en-US" altLang="ja-JP" sz="1800" dirty="0"/>
              <a:t>ES6</a:t>
            </a:r>
            <a:r>
              <a:rPr lang="ja-JP" altLang="en-US" sz="1800" dirty="0"/>
              <a:t>から搭載された機能。</a:t>
            </a:r>
            <a:r>
              <a:rPr lang="en-US" altLang="ja-JP" sz="1800" dirty="0"/>
              <a:t>IE11</a:t>
            </a:r>
            <a:r>
              <a:rPr lang="ja-JP" altLang="en-US" sz="1800" dirty="0"/>
              <a:t>では非対応。</a:t>
            </a:r>
            <a:endParaRPr lang="en-US" altLang="ja-JP" sz="1800" dirty="0"/>
          </a:p>
          <a:p>
            <a:pPr marL="358775" lvl="1" indent="0">
              <a:buNone/>
            </a:pPr>
            <a:endParaRPr lang="en-US" altLang="ja-JP" sz="1800" dirty="0"/>
          </a:p>
          <a:p>
            <a:r>
              <a:rPr lang="en-US" altLang="ja-JP" b="1" dirty="0" err="1"/>
              <a:t>axios: </a:t>
            </a:r>
            <a:r>
              <a:rPr lang="en-US" altLang="ja-JP" dirty="0"/>
              <a:t>JavaScript+</a:t>
            </a:r>
            <a:r>
              <a:rPr lang="en-US" altLang="ja-JP" dirty="0" err="1"/>
              <a:t>axios</a:t>
            </a:r>
            <a:r>
              <a:rPr lang="ja-JP" altLang="en-US" dirty="0"/>
              <a:t>ライブラリで利用可能</a:t>
            </a:r>
            <a:endParaRPr lang="en-US" altLang="ja-JP" dirty="0"/>
          </a:p>
          <a:p>
            <a:pPr lvl="1"/>
            <a:r>
              <a:rPr lang="en-US" altLang="ja-JP" sz="1800" dirty="0" err="1"/>
              <a:t>axios</a:t>
            </a:r>
            <a:r>
              <a:rPr lang="ja-JP" altLang="en-US" sz="1800" dirty="0"/>
              <a:t>という</a:t>
            </a:r>
            <a:r>
              <a:rPr lang="en-US" altLang="ja-JP" sz="1800" dirty="0"/>
              <a:t>ajax</a:t>
            </a:r>
            <a:r>
              <a:rPr lang="ja-JP" altLang="en-US" sz="1800" dirty="0"/>
              <a:t>通信用のライブラリ。</a:t>
            </a:r>
            <a:endParaRPr lang="en-US" altLang="ja-JP" sz="1800" dirty="0"/>
          </a:p>
        </p:txBody>
      </p:sp>
      <p:sp>
        <p:nvSpPr>
          <p:cNvPr id="2" name="タイトル 1"/>
          <p:cNvSpPr>
            <a:spLocks noGrp="1"/>
          </p:cNvSpPr>
          <p:nvPr>
            <p:ph type="title"/>
          </p:nvPr>
        </p:nvSpPr>
        <p:spPr/>
        <p:txBody>
          <a:bodyPr>
            <a:normAutofit/>
          </a:bodyPr>
          <a:lstStyle/>
          <a:p>
            <a:r>
              <a:rPr lang="ja-JP" altLang="en-US"/>
              <a:t>補足）</a:t>
            </a:r>
            <a:r>
              <a:rPr lang="en-US" altLang="ja-JP" dirty="0"/>
              <a:t>Ajax</a:t>
            </a:r>
            <a:r>
              <a:rPr lang="ja-JP" altLang="en-US"/>
              <a:t>の使い方</a:t>
            </a:r>
          </a:p>
        </p:txBody>
      </p:sp>
      <p:sp>
        <p:nvSpPr>
          <p:cNvPr id="9" name="スライド番号プレースホルダー 8">
            <a:extLst>
              <a:ext uri="{FF2B5EF4-FFF2-40B4-BE49-F238E27FC236}">
                <a16:creationId xmlns:a16="http://schemas.microsoft.com/office/drawing/2014/main" id="{407F15D0-52FE-BD4C-86E3-ABBA65C8EF63}"/>
              </a:ext>
            </a:extLst>
          </p:cNvPr>
          <p:cNvSpPr>
            <a:spLocks noGrp="1"/>
          </p:cNvSpPr>
          <p:nvPr>
            <p:ph type="sldNum" sz="quarter" idx="15"/>
          </p:nvPr>
        </p:nvSpPr>
        <p:spPr/>
        <p:txBody>
          <a:bodyPr/>
          <a:lstStyle/>
          <a:p>
            <a:fld id="{D25A7422-5852-4FCB-8C25-D442DB577CD0}" type="slidenum">
              <a:rPr kumimoji="1" lang="ja-JP" altLang="en-US" smtClean="0"/>
              <a:pPr/>
              <a:t>81</a:t>
            </a:fld>
            <a:endParaRPr kumimoji="1" lang="ja-JP" altLang="en-US"/>
          </a:p>
        </p:txBody>
      </p:sp>
    </p:spTree>
    <p:extLst>
      <p:ext uri="{BB962C8B-B14F-4D97-AF65-F5344CB8AC3E}">
        <p14:creationId xmlns:p14="http://schemas.microsoft.com/office/powerpoint/2010/main" val="14758959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EB597DFF-9894-1146-9BB9-A822E35FA0DA}"/>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3" name="コンテンツ プレースホルダー 2"/>
          <p:cNvSpPr>
            <a:spLocks noGrp="1"/>
          </p:cNvSpPr>
          <p:nvPr>
            <p:ph sz="quarter" idx="14"/>
          </p:nvPr>
        </p:nvSpPr>
        <p:spPr>
          <a:xfrm>
            <a:off x="438149" y="1314449"/>
            <a:ext cx="11496676" cy="5188454"/>
          </a:xfrm>
        </p:spPr>
        <p:txBody>
          <a:bodyPr>
            <a:normAutofit/>
          </a:bodyPr>
          <a:lstStyle/>
          <a:p>
            <a:r>
              <a:rPr lang="en-US" altLang="ja-JP" dirty="0"/>
              <a:t>ajax</a:t>
            </a:r>
            <a:r>
              <a:rPr lang="ja-JP" altLang="en-US" dirty="0"/>
              <a:t>による通信はセキュリティの関係上、原則として</a:t>
            </a:r>
            <a:r>
              <a:rPr lang="ja-JP" altLang="en-US" b="1" dirty="0"/>
              <a:t>同一オリジン内</a:t>
            </a:r>
            <a:r>
              <a:rPr lang="ja-JP" altLang="en-US" dirty="0"/>
              <a:t>に制限</a:t>
            </a:r>
            <a:endParaRPr lang="en-US" altLang="ja-JP" dirty="0"/>
          </a:p>
          <a:p>
            <a:pPr lvl="1"/>
            <a:r>
              <a:rPr lang="ja-JP" altLang="en-US" dirty="0"/>
              <a:t>サービス側ではなく</a:t>
            </a:r>
            <a:r>
              <a:rPr lang="ja-JP" altLang="en-US" b="1" dirty="0">
                <a:solidFill>
                  <a:schemeClr val="accent6"/>
                </a:solidFill>
              </a:rPr>
              <a:t>ブラウザの機能</a:t>
            </a:r>
            <a:endParaRPr lang="en-US" altLang="ja-JP" b="1" dirty="0">
              <a:solidFill>
                <a:schemeClr val="accent6"/>
              </a:solidFill>
            </a:endParaRPr>
          </a:p>
          <a:p>
            <a:pPr lvl="1"/>
            <a:r>
              <a:rPr lang="ja-JP" altLang="en-US" dirty="0"/>
              <a:t>自由に別サイトと通信できてしまうと、ハッキングの恐れがあるため</a:t>
            </a:r>
            <a:endParaRPr lang="en-US" altLang="ja-JP" dirty="0"/>
          </a:p>
          <a:p>
            <a:pPr lvl="2"/>
            <a:r>
              <a:rPr lang="en-US" altLang="ja-JP" dirty="0"/>
              <a:t>Amazon</a:t>
            </a:r>
            <a:r>
              <a:rPr lang="ja-JP" altLang="en-US" dirty="0"/>
              <a:t>の画面から取得したパーツを使って偽サイトを作る、など</a:t>
            </a:r>
            <a:endParaRPr lang="en-US" altLang="ja-JP" dirty="0"/>
          </a:p>
          <a:p>
            <a:pPr lvl="1"/>
            <a:r>
              <a:rPr lang="ja-JP" altLang="en-US" dirty="0"/>
              <a:t>回避方法は主に</a:t>
            </a:r>
            <a:r>
              <a:rPr lang="en-US" altLang="ja-JP" dirty="0"/>
              <a:t>3</a:t>
            </a:r>
            <a:r>
              <a:rPr lang="ja-JP" altLang="en-US" dirty="0"/>
              <a:t>つ</a:t>
            </a:r>
            <a:endParaRPr lang="en-US" altLang="ja-JP" dirty="0"/>
          </a:p>
          <a:p>
            <a:pPr lvl="2"/>
            <a:r>
              <a:rPr lang="ja-JP" altLang="en-US" dirty="0"/>
              <a:t>サーバーを用意して</a:t>
            </a:r>
            <a:r>
              <a:rPr lang="ja-JP" altLang="en-US" b="1" dirty="0">
                <a:solidFill>
                  <a:schemeClr val="accent6"/>
                </a:solidFill>
              </a:rPr>
              <a:t>サーバー側からリクエストを送る</a:t>
            </a:r>
            <a:endParaRPr lang="en-US" altLang="ja-JP" b="1" dirty="0">
              <a:solidFill>
                <a:schemeClr val="accent6"/>
              </a:solidFill>
            </a:endParaRPr>
          </a:p>
          <a:p>
            <a:pPr lvl="2"/>
            <a:r>
              <a:rPr lang="en-US" altLang="ja-JP" dirty="0"/>
              <a:t>JSONP</a:t>
            </a:r>
            <a:r>
              <a:rPr lang="ja-JP" altLang="en-US" dirty="0"/>
              <a:t>というデータでやりとりする（サービス側が対応している必要あり）</a:t>
            </a:r>
            <a:endParaRPr lang="en-US" altLang="ja-JP" dirty="0"/>
          </a:p>
          <a:p>
            <a:pPr lvl="2"/>
            <a:r>
              <a:rPr lang="en-US" altLang="ja-JP" dirty="0"/>
              <a:t>CORS</a:t>
            </a:r>
            <a:r>
              <a:rPr lang="ja-JP" altLang="en-US" dirty="0"/>
              <a:t>（後述）を設定する</a:t>
            </a:r>
            <a:endParaRPr lang="en-US" altLang="ja-JP" dirty="0"/>
          </a:p>
          <a:p>
            <a:pPr lvl="2"/>
            <a:endParaRPr lang="en-US" altLang="ja-JP" dirty="0"/>
          </a:p>
        </p:txBody>
      </p:sp>
      <p:sp>
        <p:nvSpPr>
          <p:cNvPr id="2" name="タイトル 1"/>
          <p:cNvSpPr>
            <a:spLocks noGrp="1"/>
          </p:cNvSpPr>
          <p:nvPr>
            <p:ph type="title"/>
          </p:nvPr>
        </p:nvSpPr>
        <p:spPr>
          <a:xfrm>
            <a:off x="438148" y="355097"/>
            <a:ext cx="11496675" cy="685800"/>
          </a:xfrm>
        </p:spPr>
        <p:txBody>
          <a:bodyPr>
            <a:normAutofit/>
          </a:bodyPr>
          <a:lstStyle/>
          <a:p>
            <a:r>
              <a:rPr lang="ja-JP" altLang="en-US" dirty="0"/>
              <a:t>クロスドメイン制約</a:t>
            </a:r>
          </a:p>
        </p:txBody>
      </p:sp>
      <p:sp>
        <p:nvSpPr>
          <p:cNvPr id="16" name="スライド番号プレースホルダー 15">
            <a:extLst>
              <a:ext uri="{FF2B5EF4-FFF2-40B4-BE49-F238E27FC236}">
                <a16:creationId xmlns:a16="http://schemas.microsoft.com/office/drawing/2014/main" id="{91C33805-B3F4-7D40-A8F9-6F22175074CE}"/>
              </a:ext>
            </a:extLst>
          </p:cNvPr>
          <p:cNvSpPr>
            <a:spLocks noGrp="1"/>
          </p:cNvSpPr>
          <p:nvPr>
            <p:ph type="sldNum" sz="quarter" idx="15"/>
          </p:nvPr>
        </p:nvSpPr>
        <p:spPr>
          <a:xfrm>
            <a:off x="10578384" y="6611778"/>
            <a:ext cx="1596292" cy="246222"/>
          </a:xfrm>
        </p:spPr>
        <p:txBody>
          <a:bodyPr/>
          <a:lstStyle/>
          <a:p>
            <a:fld id="{D25A7422-5852-4FCB-8C25-D442DB577CD0}" type="slidenum">
              <a:rPr lang="ja-JP" altLang="en-US" smtClean="0"/>
              <a:pPr/>
              <a:t>82</a:t>
            </a:fld>
            <a:endParaRPr lang="ja-JP" altLang="en-US"/>
          </a:p>
        </p:txBody>
      </p:sp>
      <p:sp>
        <p:nvSpPr>
          <p:cNvPr id="13" name="テキスト ボックス 12"/>
          <p:cNvSpPr txBox="1"/>
          <p:nvPr/>
        </p:nvSpPr>
        <p:spPr>
          <a:xfrm>
            <a:off x="783188" y="4566720"/>
            <a:ext cx="2039816" cy="307777"/>
          </a:xfrm>
          <a:prstGeom prst="rect">
            <a:avLst/>
          </a:prstGeom>
          <a:noFill/>
        </p:spPr>
        <p:txBody>
          <a:bodyPr wrap="square" rtlCol="0">
            <a:spAutoFit/>
          </a:bodyPr>
          <a:lstStyle/>
          <a:p>
            <a:r>
              <a:rPr kumimoji="1" lang="ja-JP" altLang="en-US" sz="1400" dirty="0">
                <a:solidFill>
                  <a:schemeClr val="bg1">
                    <a:lumMod val="75000"/>
                    <a:lumOff val="25000"/>
                  </a:schemeClr>
                </a:solidFill>
                <a:latin typeface="+mn-ea"/>
              </a:rPr>
              <a:t>例：</a:t>
            </a:r>
            <a:r>
              <a:rPr kumimoji="1" lang="en-US" altLang="ja-JP" sz="1400" dirty="0">
                <a:solidFill>
                  <a:schemeClr val="bg1">
                    <a:lumMod val="75000"/>
                    <a:lumOff val="25000"/>
                  </a:schemeClr>
                </a:solidFill>
                <a:latin typeface="+mn-ea"/>
              </a:rPr>
              <a:t>kintone</a:t>
            </a:r>
            <a:r>
              <a:rPr kumimoji="1" lang="ja-JP" altLang="en-US" sz="1400" dirty="0">
                <a:solidFill>
                  <a:schemeClr val="bg1">
                    <a:lumMod val="75000"/>
                    <a:lumOff val="25000"/>
                  </a:schemeClr>
                </a:solidFill>
                <a:latin typeface="+mn-ea"/>
              </a:rPr>
              <a:t>の場合</a:t>
            </a:r>
            <a:endParaRPr kumimoji="1" lang="en-US" altLang="ja-JP" sz="1400" dirty="0">
              <a:solidFill>
                <a:schemeClr val="bg1">
                  <a:lumMod val="75000"/>
                  <a:lumOff val="25000"/>
                </a:schemeClr>
              </a:solidFill>
              <a:latin typeface="+mn-ea"/>
            </a:endParaRPr>
          </a:p>
        </p:txBody>
      </p:sp>
      <p:sp>
        <p:nvSpPr>
          <p:cNvPr id="11" name="テキスト ボックス 10">
            <a:extLst>
              <a:ext uri="{FF2B5EF4-FFF2-40B4-BE49-F238E27FC236}">
                <a16:creationId xmlns:a16="http://schemas.microsoft.com/office/drawing/2014/main" id="{790CFCC1-CC5D-1746-B811-F026A930DA92}"/>
              </a:ext>
            </a:extLst>
          </p:cNvPr>
          <p:cNvSpPr txBox="1"/>
          <p:nvPr/>
        </p:nvSpPr>
        <p:spPr>
          <a:xfrm>
            <a:off x="783188" y="6068948"/>
            <a:ext cx="7970452" cy="584775"/>
          </a:xfrm>
          <a:prstGeom prst="rect">
            <a:avLst/>
          </a:prstGeom>
          <a:noFill/>
        </p:spPr>
        <p:txBody>
          <a:bodyPr wrap="none" rtlCol="0">
            <a:spAutoFit/>
          </a:bodyPr>
          <a:lstStyle/>
          <a:p>
            <a:pPr algn="l"/>
            <a:r>
              <a:rPr kumimoji="1" lang="en-US" altLang="ja-JP" sz="1600" dirty="0">
                <a:solidFill>
                  <a:schemeClr val="bg1">
                    <a:lumMod val="75000"/>
                    <a:lumOff val="25000"/>
                  </a:schemeClr>
                </a:solidFill>
                <a:latin typeface="+mn-ea"/>
              </a:rPr>
              <a:t>kintone</a:t>
            </a:r>
            <a:r>
              <a:rPr lang="ja-JP" altLang="en-US" sz="1600" dirty="0">
                <a:solidFill>
                  <a:schemeClr val="bg1">
                    <a:lumMod val="75000"/>
                    <a:lumOff val="25000"/>
                  </a:schemeClr>
                </a:solidFill>
                <a:latin typeface="+mn-ea"/>
              </a:rPr>
              <a:t>の場合は</a:t>
            </a:r>
            <a:r>
              <a:rPr lang="ja-JP" altLang="en-US" sz="1600" b="1" dirty="0">
                <a:solidFill>
                  <a:schemeClr val="bg1">
                    <a:lumMod val="75000"/>
                    <a:lumOff val="25000"/>
                  </a:schemeClr>
                </a:solidFill>
                <a:latin typeface="+mn-ea"/>
              </a:rPr>
              <a:t>許可されていない</a:t>
            </a:r>
            <a:endParaRPr lang="en-US" altLang="ja-JP" sz="1600" b="1" dirty="0">
              <a:solidFill>
                <a:schemeClr val="bg1">
                  <a:lumMod val="75000"/>
                  <a:lumOff val="25000"/>
                </a:schemeClr>
              </a:solidFill>
              <a:latin typeface="+mn-ea"/>
            </a:endParaRPr>
          </a:p>
          <a:p>
            <a:pPr algn="l"/>
            <a:r>
              <a:rPr kumimoji="1" lang="ja-JP" altLang="en-US" sz="1600" dirty="0">
                <a:solidFill>
                  <a:schemeClr val="bg1">
                    <a:lumMod val="75000"/>
                    <a:lumOff val="25000"/>
                  </a:schemeClr>
                </a:solidFill>
                <a:latin typeface="+mn-ea"/>
              </a:rPr>
              <a:t>→ 同一サブドメインではないブラウザ上からは</a:t>
            </a:r>
            <a:r>
              <a:rPr kumimoji="1" lang="en-US" altLang="ja-JP" sz="1600" dirty="0">
                <a:solidFill>
                  <a:schemeClr val="bg1">
                    <a:lumMod val="75000"/>
                    <a:lumOff val="25000"/>
                  </a:schemeClr>
                </a:solidFill>
                <a:latin typeface="+mn-ea"/>
              </a:rPr>
              <a:t>kintone</a:t>
            </a:r>
            <a:r>
              <a:rPr lang="ja-JP" altLang="en-US" sz="1600" dirty="0">
                <a:solidFill>
                  <a:schemeClr val="bg1">
                    <a:lumMod val="75000"/>
                    <a:lumOff val="25000"/>
                  </a:schemeClr>
                </a:solidFill>
                <a:latin typeface="+mn-ea"/>
              </a:rPr>
              <a:t>へデータ送受信はできない</a:t>
            </a:r>
            <a:endParaRPr lang="en-US" altLang="ja-JP" sz="1600" dirty="0">
              <a:solidFill>
                <a:schemeClr val="bg1">
                  <a:lumMod val="75000"/>
                  <a:lumOff val="25000"/>
                </a:schemeClr>
              </a:solidFill>
              <a:latin typeface="+mn-ea"/>
            </a:endParaRPr>
          </a:p>
        </p:txBody>
      </p:sp>
      <p:sp>
        <p:nvSpPr>
          <p:cNvPr id="15" name="テキスト ボックス 14">
            <a:extLst>
              <a:ext uri="{FF2B5EF4-FFF2-40B4-BE49-F238E27FC236}">
                <a16:creationId xmlns:a16="http://schemas.microsoft.com/office/drawing/2014/main" id="{8C3BA8A9-CC56-C041-91E7-F64797F879B3}"/>
              </a:ext>
            </a:extLst>
          </p:cNvPr>
          <p:cNvSpPr txBox="1"/>
          <p:nvPr/>
        </p:nvSpPr>
        <p:spPr>
          <a:xfrm>
            <a:off x="7978458" y="4317379"/>
            <a:ext cx="3775393" cy="954107"/>
          </a:xfrm>
          <a:prstGeom prst="rect">
            <a:avLst/>
          </a:prstGeom>
          <a:noFill/>
        </p:spPr>
        <p:txBody>
          <a:bodyPr wrap="none" rtlCol="0">
            <a:spAutoFit/>
          </a:bodyPr>
          <a:lstStyle/>
          <a:p>
            <a:pPr algn="l"/>
            <a:r>
              <a:rPr kumimoji="1" lang="ja-JP" altLang="en-US" sz="1400" dirty="0">
                <a:solidFill>
                  <a:schemeClr val="bg1">
                    <a:lumMod val="75000"/>
                    <a:lumOff val="25000"/>
                  </a:schemeClr>
                </a:solidFill>
                <a:latin typeface="+mn-ea"/>
              </a:rPr>
              <a:t>サーバーの立ち位置としてよく使われるもの</a:t>
            </a:r>
            <a:endParaRPr kumimoji="1" lang="en-US" altLang="ja-JP" sz="1400" dirty="0">
              <a:solidFill>
                <a:schemeClr val="bg1">
                  <a:lumMod val="75000"/>
                  <a:lumOff val="25000"/>
                </a:schemeClr>
              </a:solidFill>
              <a:latin typeface="+mn-ea"/>
            </a:endParaRPr>
          </a:p>
          <a:p>
            <a:pPr algn="l"/>
            <a:r>
              <a:rPr kumimoji="1" lang="ja-JP" altLang="en-US" sz="1400" dirty="0">
                <a:solidFill>
                  <a:schemeClr val="bg1">
                    <a:lumMod val="75000"/>
                    <a:lumOff val="25000"/>
                  </a:schemeClr>
                </a:solidFill>
                <a:latin typeface="+mn-ea"/>
              </a:rPr>
              <a:t>・</a:t>
            </a:r>
            <a:r>
              <a:rPr lang="en-US" altLang="ja-JP" sz="1400" dirty="0">
                <a:solidFill>
                  <a:schemeClr val="bg1">
                    <a:lumMod val="75000"/>
                    <a:lumOff val="25000"/>
                  </a:schemeClr>
                </a:solidFill>
                <a:latin typeface="+mn-ea"/>
              </a:rPr>
              <a:t>AWS Lambda</a:t>
            </a:r>
          </a:p>
          <a:p>
            <a:pPr algn="l"/>
            <a:r>
              <a:rPr kumimoji="1" lang="ja-JP" altLang="en-US" sz="1400" dirty="0">
                <a:solidFill>
                  <a:schemeClr val="bg1">
                    <a:lumMod val="75000"/>
                    <a:lumOff val="25000"/>
                  </a:schemeClr>
                </a:solidFill>
                <a:latin typeface="+mn-ea"/>
              </a:rPr>
              <a:t>・</a:t>
            </a:r>
            <a:r>
              <a:rPr kumimoji="1" lang="en-US" altLang="ja-JP" sz="1400" dirty="0">
                <a:solidFill>
                  <a:schemeClr val="bg1">
                    <a:lumMod val="75000"/>
                    <a:lumOff val="25000"/>
                  </a:schemeClr>
                </a:solidFill>
                <a:latin typeface="+mn-ea"/>
              </a:rPr>
              <a:t>MS Power Automate</a:t>
            </a:r>
            <a:endParaRPr lang="en-US" altLang="ja-JP" sz="1400" dirty="0">
              <a:solidFill>
                <a:schemeClr val="bg1">
                  <a:lumMod val="75000"/>
                  <a:lumOff val="25000"/>
                </a:schemeClr>
              </a:solidFill>
              <a:latin typeface="+mn-ea"/>
            </a:endParaRPr>
          </a:p>
          <a:p>
            <a:pPr algn="l"/>
            <a:r>
              <a:rPr lang="ja-JP" altLang="en-US" sz="1400" dirty="0">
                <a:solidFill>
                  <a:schemeClr val="bg1">
                    <a:lumMod val="75000"/>
                    <a:lumOff val="25000"/>
                  </a:schemeClr>
                </a:solidFill>
                <a:latin typeface="+mn-ea"/>
              </a:rPr>
              <a:t>・</a:t>
            </a:r>
            <a:r>
              <a:rPr lang="en-US" altLang="ja-JP" sz="1400" dirty="0">
                <a:solidFill>
                  <a:schemeClr val="bg1">
                    <a:lumMod val="75000"/>
                    <a:lumOff val="25000"/>
                  </a:schemeClr>
                </a:solidFill>
                <a:latin typeface="+mn-ea"/>
              </a:rPr>
              <a:t>iPaas</a:t>
            </a:r>
            <a:r>
              <a:rPr lang="ja-JP" altLang="en-US" sz="1400" dirty="0">
                <a:solidFill>
                  <a:schemeClr val="bg1">
                    <a:lumMod val="75000"/>
                    <a:lumOff val="25000"/>
                  </a:schemeClr>
                </a:solidFill>
                <a:latin typeface="+mn-ea"/>
              </a:rPr>
              <a:t>製品</a:t>
            </a:r>
            <a:endParaRPr kumimoji="1" lang="ja-JP" altLang="en-US" sz="1400" dirty="0">
              <a:solidFill>
                <a:schemeClr val="bg1">
                  <a:lumMod val="75000"/>
                  <a:lumOff val="25000"/>
                </a:schemeClr>
              </a:solidFill>
              <a:latin typeface="+mn-ea"/>
            </a:endParaRPr>
          </a:p>
        </p:txBody>
      </p:sp>
      <p:sp>
        <p:nvSpPr>
          <p:cNvPr id="17" name="正方形/長方形 16">
            <a:extLst>
              <a:ext uri="{FF2B5EF4-FFF2-40B4-BE49-F238E27FC236}">
                <a16:creationId xmlns:a16="http://schemas.microsoft.com/office/drawing/2014/main" id="{0A9FE366-92E2-4F19-838E-89AFE4ADC3E9}"/>
              </a:ext>
            </a:extLst>
          </p:cNvPr>
          <p:cNvSpPr/>
          <p:nvPr/>
        </p:nvSpPr>
        <p:spPr>
          <a:xfrm>
            <a:off x="8240418" y="1674935"/>
            <a:ext cx="2150064" cy="49957"/>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lumOff val="25000"/>
                </a:schemeClr>
              </a:solidFill>
            </a:endParaRPr>
          </a:p>
        </p:txBody>
      </p:sp>
      <p:pic>
        <p:nvPicPr>
          <p:cNvPr id="18" name="図 17">
            <a:extLst>
              <a:ext uri="{FF2B5EF4-FFF2-40B4-BE49-F238E27FC236}">
                <a16:creationId xmlns:a16="http://schemas.microsoft.com/office/drawing/2014/main" id="{A5A7FE50-EC8B-F94A-B596-FDEC38491A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3188" y="4893185"/>
            <a:ext cx="5431400" cy="1175763"/>
          </a:xfrm>
          <a:prstGeom prst="rect">
            <a:avLst/>
          </a:prstGeom>
          <a:ln>
            <a:solidFill>
              <a:schemeClr val="bg1">
                <a:lumMod val="75000"/>
                <a:lumOff val="25000"/>
              </a:schemeClr>
            </a:solidFill>
          </a:ln>
        </p:spPr>
      </p:pic>
    </p:spTree>
    <p:extLst>
      <p:ext uri="{BB962C8B-B14F-4D97-AF65-F5344CB8AC3E}">
        <p14:creationId xmlns:p14="http://schemas.microsoft.com/office/powerpoint/2010/main" val="2005793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7E055FB-E3CD-4344-A63B-792F63FFB483}"/>
              </a:ext>
            </a:extLst>
          </p:cNvPr>
          <p:cNvSpPr>
            <a:spLocks noGrp="1"/>
          </p:cNvSpPr>
          <p:nvPr>
            <p:ph sz="quarter" idx="14"/>
          </p:nvPr>
        </p:nvSpPr>
        <p:spPr>
          <a:xfrm>
            <a:off x="438149" y="1314449"/>
            <a:ext cx="11496676" cy="5188454"/>
          </a:xfrm>
        </p:spPr>
        <p:txBody>
          <a:bodyPr>
            <a:normAutofit/>
          </a:bodyPr>
          <a:lstStyle/>
          <a:p>
            <a:r>
              <a:rPr lang="ja-JP" altLang="en-US"/>
              <a:t>異なるオリジン間での</a:t>
            </a:r>
            <a:r>
              <a:rPr lang="en-US" altLang="ja-JP"/>
              <a:t>HTTP</a:t>
            </a:r>
            <a:r>
              <a:rPr lang="ja-JP" altLang="en-US"/>
              <a:t>リクエストを許可する仕組み</a:t>
            </a:r>
            <a:endParaRPr lang="en-US" altLang="ja-JP"/>
          </a:p>
          <a:p>
            <a:pPr lvl="1"/>
            <a:r>
              <a:rPr lang="en-US" altLang="ja-JP"/>
              <a:t>JavaScript</a:t>
            </a:r>
            <a:r>
              <a:rPr lang="ja-JP" altLang="en-US"/>
              <a:t>で自由にやりとりできる場所は</a:t>
            </a:r>
            <a:r>
              <a:rPr lang="ja-JP" altLang="en-US" b="1"/>
              <a:t>その</a:t>
            </a:r>
            <a:r>
              <a:rPr lang="en-US" altLang="ja-JP" b="1"/>
              <a:t>JavaScript</a:t>
            </a:r>
            <a:r>
              <a:rPr lang="ja-JP" altLang="en-US" b="1"/>
              <a:t>と同じ場所</a:t>
            </a:r>
            <a:r>
              <a:rPr lang="ja-JP" altLang="en-US"/>
              <a:t>だけに制限されている</a:t>
            </a:r>
            <a:endParaRPr lang="en-US" altLang="ja-JP"/>
          </a:p>
          <a:p>
            <a:pPr lvl="1"/>
            <a:r>
              <a:rPr lang="en-US" altLang="ja-JP"/>
              <a:t>CORS</a:t>
            </a:r>
            <a:r>
              <a:rPr lang="ja-JP" altLang="en-US"/>
              <a:t>を設定することで</a:t>
            </a:r>
            <a:r>
              <a:rPr lang="ja-JP" altLang="en-US" b="1">
                <a:solidFill>
                  <a:schemeClr val="accent6"/>
                </a:solidFill>
              </a:rPr>
              <a:t>異なるドメイン同士でもやりとりして良いよ</a:t>
            </a:r>
            <a:r>
              <a:rPr lang="ja-JP" altLang="en-US"/>
              <a:t>と宣言できる</a:t>
            </a:r>
            <a:endParaRPr lang="en-US" altLang="ja-JP"/>
          </a:p>
          <a:p>
            <a:pPr lvl="1"/>
            <a:endParaRPr lang="en-US" altLang="ja-JP"/>
          </a:p>
          <a:p>
            <a:r>
              <a:rPr lang="ja-JP" altLang="en-US"/>
              <a:t>サービス側で</a:t>
            </a:r>
            <a:r>
              <a:rPr lang="ja-JP" altLang="en-US" b="1"/>
              <a:t>「○○からのリクエストは許可する」</a:t>
            </a:r>
            <a:r>
              <a:rPr lang="ja-JP" altLang="en-US"/>
              <a:t>と設定する</a:t>
            </a:r>
            <a:endParaRPr lang="en-US" altLang="ja-JP"/>
          </a:p>
          <a:p>
            <a:pPr lvl="1"/>
            <a:endParaRPr lang="en-US" altLang="ja-JP" b="1" dirty="0"/>
          </a:p>
          <a:p>
            <a:r>
              <a:rPr lang="en-US" altLang="ja-JP" b="1" dirty="0"/>
              <a:t>CORS</a:t>
            </a:r>
            <a:r>
              <a:rPr lang="ja-JP" altLang="en-US" b="1"/>
              <a:t>エラー</a:t>
            </a:r>
            <a:endParaRPr lang="en-US" altLang="ja-JP" dirty="0"/>
          </a:p>
          <a:p>
            <a:pPr lvl="1"/>
            <a:r>
              <a:rPr lang="ja-JP" altLang="en-US"/>
              <a:t>上記のアクセス権が設定されていないことによるエラー</a:t>
            </a:r>
            <a:endParaRPr lang="en-US" altLang="ja-JP" dirty="0"/>
          </a:p>
        </p:txBody>
      </p:sp>
      <p:sp>
        <p:nvSpPr>
          <p:cNvPr id="2" name="タイトル 1">
            <a:extLst>
              <a:ext uri="{FF2B5EF4-FFF2-40B4-BE49-F238E27FC236}">
                <a16:creationId xmlns:a16="http://schemas.microsoft.com/office/drawing/2014/main" id="{0D7F2AF2-89AF-DD49-9914-B0DF64248F82}"/>
              </a:ext>
            </a:extLst>
          </p:cNvPr>
          <p:cNvSpPr>
            <a:spLocks noGrp="1"/>
          </p:cNvSpPr>
          <p:nvPr>
            <p:ph type="title"/>
          </p:nvPr>
        </p:nvSpPr>
        <p:spPr>
          <a:xfrm>
            <a:off x="438148" y="355097"/>
            <a:ext cx="11496675" cy="685800"/>
          </a:xfrm>
        </p:spPr>
        <p:txBody>
          <a:bodyPr/>
          <a:lstStyle/>
          <a:p>
            <a:r>
              <a:rPr lang="en-US" altLang="ja-JP"/>
              <a:t>CORS</a:t>
            </a:r>
            <a:r>
              <a:rPr lang="ja-JP" altLang="en-US"/>
              <a:t>（</a:t>
            </a:r>
            <a:r>
              <a:rPr lang="en-US" altLang="ja-JP"/>
              <a:t>Cross-Origin Resource Sharing</a:t>
            </a:r>
            <a:r>
              <a:rPr lang="ja-JP" altLang="en-US"/>
              <a:t>）</a:t>
            </a:r>
          </a:p>
        </p:txBody>
      </p:sp>
      <p:pic>
        <p:nvPicPr>
          <p:cNvPr id="10" name="図 9">
            <a:extLst>
              <a:ext uri="{FF2B5EF4-FFF2-40B4-BE49-F238E27FC236}">
                <a16:creationId xmlns:a16="http://schemas.microsoft.com/office/drawing/2014/main" id="{3D685FEC-2FA0-7D40-B57B-ECC7A170098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07224" y="4940254"/>
            <a:ext cx="2039952" cy="1344609"/>
          </a:xfrm>
          <a:prstGeom prst="rect">
            <a:avLst/>
          </a:prstGeom>
          <a:ln>
            <a:solidFill>
              <a:schemeClr val="bg1">
                <a:lumMod val="75000"/>
                <a:lumOff val="25000"/>
              </a:schemeClr>
            </a:solidFill>
          </a:ln>
        </p:spPr>
      </p:pic>
      <p:pic>
        <p:nvPicPr>
          <p:cNvPr id="11" name="図 10">
            <a:extLst>
              <a:ext uri="{FF2B5EF4-FFF2-40B4-BE49-F238E27FC236}">
                <a16:creationId xmlns:a16="http://schemas.microsoft.com/office/drawing/2014/main" id="{9BE7CAC8-7784-4241-9CA8-76C87800E0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8861" y="5044004"/>
            <a:ext cx="2039952" cy="1344609"/>
          </a:xfrm>
          <a:prstGeom prst="rect">
            <a:avLst/>
          </a:prstGeom>
          <a:ln>
            <a:solidFill>
              <a:schemeClr val="bg1">
                <a:lumMod val="75000"/>
                <a:lumOff val="25000"/>
              </a:schemeClr>
            </a:solidFill>
          </a:ln>
        </p:spPr>
      </p:pic>
      <p:sp>
        <p:nvSpPr>
          <p:cNvPr id="12" name="角丸四角形 11">
            <a:extLst>
              <a:ext uri="{FF2B5EF4-FFF2-40B4-BE49-F238E27FC236}">
                <a16:creationId xmlns:a16="http://schemas.microsoft.com/office/drawing/2014/main" id="{E2D7556B-0B92-2C4F-87F4-93204258A42A}"/>
              </a:ext>
            </a:extLst>
          </p:cNvPr>
          <p:cNvSpPr/>
          <p:nvPr/>
        </p:nvSpPr>
        <p:spPr>
          <a:xfrm>
            <a:off x="8515839" y="5902440"/>
            <a:ext cx="538844" cy="522514"/>
          </a:xfrm>
          <a:prstGeom prst="roundRect">
            <a:avLst>
              <a:gd name="adj" fmla="val 14034"/>
            </a:avLst>
          </a:prstGeom>
          <a:solidFill>
            <a:schemeClr val="tx1"/>
          </a:solidFill>
          <a:ln w="38100">
            <a:solidFill>
              <a:schemeClr val="bg1">
                <a:lumMod val="75000"/>
                <a:lumOff val="25000"/>
              </a:schemeClr>
            </a:solidFill>
          </a:ln>
        </p:spPr>
        <p:txBody>
          <a:bodyPr lIns="90000" rtlCol="0" anchor="b">
            <a:normAutofit/>
          </a:bodyPr>
          <a:lstStyle/>
          <a:p>
            <a:pPr algn="r"/>
            <a:r>
              <a:rPr kumimoji="1" lang="en-US" altLang="ja-JP" dirty="0">
                <a:solidFill>
                  <a:schemeClr val="bg1">
                    <a:lumMod val="75000"/>
                    <a:lumOff val="25000"/>
                  </a:schemeClr>
                </a:solidFill>
                <a:latin typeface="+mn-ea"/>
              </a:rPr>
              <a:t>JS</a:t>
            </a:r>
            <a:endParaRPr kumimoji="1" lang="ja-JP" altLang="en-US" dirty="0">
              <a:solidFill>
                <a:schemeClr val="bg1">
                  <a:lumMod val="75000"/>
                  <a:lumOff val="25000"/>
                </a:schemeClr>
              </a:solidFill>
              <a:latin typeface="+mn-ea"/>
            </a:endParaRPr>
          </a:p>
        </p:txBody>
      </p:sp>
      <p:sp>
        <p:nvSpPr>
          <p:cNvPr id="13" name="右矢印 12">
            <a:extLst>
              <a:ext uri="{FF2B5EF4-FFF2-40B4-BE49-F238E27FC236}">
                <a16:creationId xmlns:a16="http://schemas.microsoft.com/office/drawing/2014/main" id="{97C5ABFB-E4CA-6146-A998-8057E99F553F}"/>
              </a:ext>
            </a:extLst>
          </p:cNvPr>
          <p:cNvSpPr/>
          <p:nvPr/>
        </p:nvSpPr>
        <p:spPr>
          <a:xfrm>
            <a:off x="9113078" y="5897985"/>
            <a:ext cx="656606" cy="261257"/>
          </a:xfrm>
          <a:prstGeom prst="rightArrow">
            <a:avLst/>
          </a:prstGeom>
          <a:solidFill>
            <a:schemeClr val="accent5">
              <a:lumMod val="60000"/>
              <a:lumOff val="40000"/>
            </a:schemeClr>
          </a:solidFill>
          <a:ln>
            <a:solidFill>
              <a:schemeClr val="accent5"/>
            </a:solidFill>
          </a:ln>
        </p:spPr>
        <p:txBody>
          <a:bodyPr lIns="90000" rtlCol="0" anchor="ctr">
            <a:normAutofit fontScale="25000" lnSpcReduction="20000"/>
          </a:bodyPr>
          <a:lstStyle/>
          <a:p>
            <a:pPr algn="l"/>
            <a:endParaRPr kumimoji="1" lang="ja-JP" altLang="en-US" dirty="0">
              <a:solidFill>
                <a:schemeClr val="bg1">
                  <a:lumMod val="75000"/>
                  <a:lumOff val="25000"/>
                </a:schemeClr>
              </a:solidFill>
              <a:latin typeface="+mn-ea"/>
            </a:endParaRPr>
          </a:p>
        </p:txBody>
      </p:sp>
      <p:sp>
        <p:nvSpPr>
          <p:cNvPr id="14" name="乗算記号 13">
            <a:extLst>
              <a:ext uri="{FF2B5EF4-FFF2-40B4-BE49-F238E27FC236}">
                <a16:creationId xmlns:a16="http://schemas.microsoft.com/office/drawing/2014/main" id="{18227FD5-D1F8-0246-93CB-ECB1D2018B85}"/>
              </a:ext>
            </a:extLst>
          </p:cNvPr>
          <p:cNvSpPr>
            <a:spLocks noChangeAspect="1"/>
          </p:cNvSpPr>
          <p:nvPr/>
        </p:nvSpPr>
        <p:spPr>
          <a:xfrm>
            <a:off x="9167216" y="5668613"/>
            <a:ext cx="720000" cy="720000"/>
          </a:xfrm>
          <a:prstGeom prst="mathMultiply">
            <a:avLst>
              <a:gd name="adj1" fmla="val 8779"/>
            </a:avLst>
          </a:prstGeom>
          <a:solidFill>
            <a:schemeClr val="accent6"/>
          </a:solidFill>
          <a:ln>
            <a:solidFill>
              <a:schemeClr val="accent6"/>
            </a:solidFill>
          </a:ln>
        </p:spPr>
        <p:txBody>
          <a:bodyPr lIns="90000" rtlCol="0" anchor="ctr">
            <a:normAutofit/>
          </a:bodyPr>
          <a:lstStyle/>
          <a:p>
            <a:pPr algn="l"/>
            <a:endParaRPr kumimoji="1" lang="ja-JP" altLang="en-US" dirty="0">
              <a:solidFill>
                <a:schemeClr val="bg1">
                  <a:lumMod val="75000"/>
                  <a:lumOff val="25000"/>
                </a:schemeClr>
              </a:solidFill>
              <a:latin typeface="+mn-ea"/>
            </a:endParaRPr>
          </a:p>
        </p:txBody>
      </p:sp>
      <p:sp>
        <p:nvSpPr>
          <p:cNvPr id="18" name="フッター プレースホルダー 17">
            <a:extLst>
              <a:ext uri="{FF2B5EF4-FFF2-40B4-BE49-F238E27FC236}">
                <a16:creationId xmlns:a16="http://schemas.microsoft.com/office/drawing/2014/main" id="{3CB26315-E9F2-E14D-BF72-2F6C7F512983}"/>
              </a:ext>
            </a:extLst>
          </p:cNvPr>
          <p:cNvSpPr>
            <a:spLocks noGrp="1"/>
          </p:cNvSpPr>
          <p:nvPr>
            <p:ph type="ftr" sz="quarter" idx="13"/>
          </p:nvPr>
        </p:nvSpPr>
        <p:spPr/>
        <p:txBody>
          <a:bodyPr/>
          <a:lstStyle/>
          <a:p>
            <a:r>
              <a:rPr lang="en" altLang="ja-JP"/>
              <a:t>Copyleft © 2020 Cybozu, Inc.</a:t>
            </a:r>
            <a:endParaRPr lang="ja-JP" altLang="en-US"/>
          </a:p>
        </p:txBody>
      </p:sp>
      <p:sp>
        <p:nvSpPr>
          <p:cNvPr id="19" name="スライド番号プレースホルダー 18">
            <a:extLst>
              <a:ext uri="{FF2B5EF4-FFF2-40B4-BE49-F238E27FC236}">
                <a16:creationId xmlns:a16="http://schemas.microsoft.com/office/drawing/2014/main" id="{48DE03B9-E30B-C047-84AE-DF235652A336}"/>
              </a:ext>
            </a:extLst>
          </p:cNvPr>
          <p:cNvSpPr>
            <a:spLocks noGrp="1"/>
          </p:cNvSpPr>
          <p:nvPr>
            <p:ph type="sldNum" sz="quarter" idx="15"/>
          </p:nvPr>
        </p:nvSpPr>
        <p:spPr/>
        <p:txBody>
          <a:bodyPr/>
          <a:lstStyle/>
          <a:p>
            <a:fld id="{D25A7422-5852-4FCB-8C25-D442DB577CD0}" type="slidenum">
              <a:rPr lang="ja-JP" altLang="en-US" smtClean="0"/>
              <a:pPr/>
              <a:t>83</a:t>
            </a:fld>
            <a:endParaRPr lang="ja-JP" altLang="en-US"/>
          </a:p>
        </p:txBody>
      </p:sp>
      <p:sp>
        <p:nvSpPr>
          <p:cNvPr id="4" name="テキスト ボックス 3">
            <a:extLst>
              <a:ext uri="{FF2B5EF4-FFF2-40B4-BE49-F238E27FC236}">
                <a16:creationId xmlns:a16="http://schemas.microsoft.com/office/drawing/2014/main" id="{8DB18075-BF9B-054B-B31E-3FB1D4DF974B}"/>
              </a:ext>
            </a:extLst>
          </p:cNvPr>
          <p:cNvSpPr txBox="1"/>
          <p:nvPr/>
        </p:nvSpPr>
        <p:spPr>
          <a:xfrm>
            <a:off x="414805" y="5116143"/>
            <a:ext cx="6034024" cy="1200329"/>
          </a:xfrm>
          <a:prstGeom prst="rect">
            <a:avLst/>
          </a:prstGeom>
          <a:noFill/>
          <a:ln>
            <a:solidFill>
              <a:schemeClr val="bg1">
                <a:lumMod val="75000"/>
                <a:lumOff val="25000"/>
              </a:schemeClr>
            </a:solidFill>
          </a:ln>
        </p:spPr>
        <p:txBody>
          <a:bodyPr wrap="none" rtlCol="0">
            <a:spAutoFit/>
          </a:bodyPr>
          <a:lstStyle/>
          <a:p>
            <a:pPr algn="l"/>
            <a:r>
              <a:rPr kumimoji="1" lang="en-US" altLang="ja-JP">
                <a:solidFill>
                  <a:schemeClr val="bg1">
                    <a:lumMod val="75000"/>
                    <a:lumOff val="25000"/>
                  </a:schemeClr>
                </a:solidFill>
                <a:latin typeface="+mn-ea"/>
              </a:rPr>
              <a:t>kintone</a:t>
            </a:r>
            <a:r>
              <a:rPr kumimoji="1" lang="ja-JP" altLang="en-US">
                <a:solidFill>
                  <a:schemeClr val="bg1">
                    <a:lumMod val="75000"/>
                    <a:lumOff val="25000"/>
                  </a:schemeClr>
                </a:solidFill>
                <a:latin typeface="+mn-ea"/>
              </a:rPr>
              <a:t>のように</a:t>
            </a:r>
            <a:r>
              <a:rPr kumimoji="1" lang="en-US" altLang="ja-JP">
                <a:solidFill>
                  <a:schemeClr val="bg1">
                    <a:lumMod val="75000"/>
                    <a:lumOff val="25000"/>
                  </a:schemeClr>
                </a:solidFill>
                <a:latin typeface="+mn-ea"/>
              </a:rPr>
              <a:t>CORS</a:t>
            </a:r>
            <a:r>
              <a:rPr kumimoji="1" lang="ja-JP" altLang="en-US">
                <a:solidFill>
                  <a:schemeClr val="bg1">
                    <a:lumMod val="75000"/>
                    <a:lumOff val="25000"/>
                  </a:schemeClr>
                </a:solidFill>
                <a:latin typeface="+mn-ea"/>
              </a:rPr>
              <a:t>が設定されていない場合、</a:t>
            </a:r>
            <a:endParaRPr kumimoji="1" lang="en-US" altLang="ja-JP">
              <a:solidFill>
                <a:schemeClr val="bg1">
                  <a:lumMod val="75000"/>
                  <a:lumOff val="25000"/>
                </a:schemeClr>
              </a:solidFill>
              <a:latin typeface="+mn-ea"/>
            </a:endParaRPr>
          </a:p>
          <a:p>
            <a:pPr algn="l"/>
            <a:r>
              <a:rPr kumimoji="1" lang="ja-JP" altLang="en-US">
                <a:solidFill>
                  <a:schemeClr val="bg1">
                    <a:lumMod val="75000"/>
                    <a:lumOff val="25000"/>
                  </a:schemeClr>
                </a:solidFill>
                <a:latin typeface="+mn-ea"/>
              </a:rPr>
              <a:t>別サイトから操作する場合はサーバーを経由しないと❌</a:t>
            </a:r>
            <a:endParaRPr kumimoji="1" lang="en-US" altLang="ja-JP">
              <a:solidFill>
                <a:schemeClr val="bg1">
                  <a:lumMod val="75000"/>
                  <a:lumOff val="25000"/>
                </a:schemeClr>
              </a:solidFill>
              <a:latin typeface="+mn-ea"/>
            </a:endParaRPr>
          </a:p>
          <a:p>
            <a:pPr algn="l"/>
            <a:r>
              <a:rPr kumimoji="1" lang="ja-JP" altLang="en-US">
                <a:solidFill>
                  <a:schemeClr val="bg1">
                    <a:lumMod val="75000"/>
                    <a:lumOff val="25000"/>
                  </a:schemeClr>
                </a:solidFill>
                <a:latin typeface="+mn-ea"/>
              </a:rPr>
              <a:t>→ フォームブリッジ等のサービスはまさにこの部分で</a:t>
            </a:r>
            <a:br>
              <a:rPr kumimoji="1" lang="en-US" altLang="ja-JP">
                <a:solidFill>
                  <a:schemeClr val="bg1">
                    <a:lumMod val="75000"/>
                    <a:lumOff val="25000"/>
                  </a:schemeClr>
                </a:solidFill>
                <a:latin typeface="+mn-ea"/>
              </a:rPr>
            </a:br>
            <a:r>
              <a:rPr kumimoji="1" lang="ja-JP" altLang="en-US">
                <a:solidFill>
                  <a:schemeClr val="bg1">
                    <a:lumMod val="75000"/>
                    <a:lumOff val="25000"/>
                  </a:schemeClr>
                </a:solidFill>
                <a:latin typeface="+mn-ea"/>
              </a:rPr>
              <a:t>    ビジネスをしている</a:t>
            </a:r>
          </a:p>
        </p:txBody>
      </p:sp>
    </p:spTree>
    <p:extLst>
      <p:ext uri="{BB962C8B-B14F-4D97-AF65-F5344CB8AC3E}">
        <p14:creationId xmlns:p14="http://schemas.microsoft.com/office/powerpoint/2010/main" val="73738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3ECE8F-742A-4AD8-B848-812C598916BE}"/>
              </a:ext>
            </a:extLst>
          </p:cNvPr>
          <p:cNvSpPr>
            <a:spLocks noGrp="1"/>
          </p:cNvSpPr>
          <p:nvPr>
            <p:ph type="title"/>
          </p:nvPr>
        </p:nvSpPr>
        <p:spPr>
          <a:xfrm>
            <a:off x="765025" y="1301360"/>
            <a:ext cx="9612971" cy="2852737"/>
          </a:xfrm>
        </p:spPr>
        <p:txBody>
          <a:bodyPr/>
          <a:lstStyle/>
          <a:p>
            <a:r>
              <a:rPr lang="en-US" altLang="ja-JP" dirty="0"/>
              <a:t>JavaScript</a:t>
            </a:r>
            <a:r>
              <a:rPr lang="ja-JP" altLang="en-US" dirty="0"/>
              <a:t>講義終了</a:t>
            </a:r>
          </a:p>
        </p:txBody>
      </p:sp>
      <p:sp>
        <p:nvSpPr>
          <p:cNvPr id="3" name="フッター プレースホルダー 2">
            <a:extLst>
              <a:ext uri="{FF2B5EF4-FFF2-40B4-BE49-F238E27FC236}">
                <a16:creationId xmlns:a16="http://schemas.microsoft.com/office/drawing/2014/main" id="{B5904864-A271-4CF4-BFF4-0B90837B3B62}"/>
              </a:ext>
            </a:extLst>
          </p:cNvPr>
          <p:cNvSpPr>
            <a:spLocks noGrp="1"/>
          </p:cNvSpPr>
          <p:nvPr>
            <p:ph type="ftr" sz="quarter" idx="13"/>
          </p:nvPr>
        </p:nvSpPr>
        <p:spPr>
          <a:xfrm>
            <a:off x="4038600" y="6693442"/>
            <a:ext cx="4114800" cy="164558"/>
          </a:xfrm>
        </p:spPr>
        <p:txBody>
          <a:bodyPr/>
          <a:lstStyle/>
          <a:p>
            <a:r>
              <a:rPr lang="en" altLang="ja-JP"/>
              <a:t>Copyleft © 2020 Cybozu, Inc.</a:t>
            </a:r>
            <a:endParaRPr lang="ja-JP" altLang="en-US"/>
          </a:p>
        </p:txBody>
      </p:sp>
      <p:sp>
        <p:nvSpPr>
          <p:cNvPr id="4" name="スライド番号プレースホルダー 3">
            <a:extLst>
              <a:ext uri="{FF2B5EF4-FFF2-40B4-BE49-F238E27FC236}">
                <a16:creationId xmlns:a16="http://schemas.microsoft.com/office/drawing/2014/main" id="{1E5510E1-D959-4CCA-9630-4118F09E4EDD}"/>
              </a:ext>
            </a:extLst>
          </p:cNvPr>
          <p:cNvSpPr>
            <a:spLocks noGrp="1"/>
          </p:cNvSpPr>
          <p:nvPr>
            <p:ph type="sldNum" sz="quarter" idx="14"/>
          </p:nvPr>
        </p:nvSpPr>
        <p:spPr>
          <a:xfrm>
            <a:off x="10578384" y="6611778"/>
            <a:ext cx="1596292" cy="246222"/>
          </a:xfrm>
        </p:spPr>
        <p:txBody>
          <a:bodyPr/>
          <a:lstStyle/>
          <a:p>
            <a:fld id="{D25A7422-5852-4FCB-8C25-D442DB577CD0}" type="slidenum">
              <a:rPr lang="ja-JP" altLang="en-US" smtClean="0"/>
              <a:pPr/>
              <a:t>84</a:t>
            </a:fld>
            <a:endParaRPr lang="ja-JP" altLang="en-US"/>
          </a:p>
        </p:txBody>
      </p:sp>
    </p:spTree>
    <p:extLst>
      <p:ext uri="{BB962C8B-B14F-4D97-AF65-F5344CB8AC3E}">
        <p14:creationId xmlns:p14="http://schemas.microsoft.com/office/powerpoint/2010/main" val="43413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9EE04A0-EFEE-0045-B787-D695814053C0}"/>
              </a:ext>
            </a:extLst>
          </p:cNvPr>
          <p:cNvSpPr>
            <a:spLocks noGrp="1"/>
          </p:cNvSpPr>
          <p:nvPr>
            <p:ph type="ftr" sz="quarter" idx="13"/>
          </p:nvPr>
        </p:nvSpPr>
        <p:spPr/>
        <p:txBody>
          <a:bodyPr/>
          <a:lstStyle/>
          <a:p>
            <a:r>
              <a:rPr lang="en" altLang="ja-JP"/>
              <a:t>Copyleft © 2020 Cybozu, Inc.</a:t>
            </a:r>
            <a:endParaRPr lang="ja-JP" altLang="en-US"/>
          </a:p>
        </p:txBody>
      </p:sp>
      <p:sp>
        <p:nvSpPr>
          <p:cNvPr id="4" name="タイトル 3">
            <a:extLst>
              <a:ext uri="{FF2B5EF4-FFF2-40B4-BE49-F238E27FC236}">
                <a16:creationId xmlns:a16="http://schemas.microsoft.com/office/drawing/2014/main" id="{324DD6E1-EF05-B241-9D3E-6BFAC58F1647}"/>
              </a:ext>
            </a:extLst>
          </p:cNvPr>
          <p:cNvSpPr>
            <a:spLocks noGrp="1"/>
          </p:cNvSpPr>
          <p:nvPr>
            <p:ph type="title"/>
          </p:nvPr>
        </p:nvSpPr>
        <p:spPr/>
        <p:txBody>
          <a:bodyPr>
            <a:normAutofit/>
          </a:bodyPr>
          <a:lstStyle/>
          <a:p>
            <a:r>
              <a:rPr lang="en-US" altLang="ja-JP" dirty="0"/>
              <a:t>JavaScript</a:t>
            </a:r>
            <a:r>
              <a:rPr lang="ja-JP" altLang="en-US"/>
              <a:t>とは</a:t>
            </a:r>
            <a:endParaRPr kumimoji="1" lang="ja-JP" altLang="en-US"/>
          </a:p>
        </p:txBody>
      </p:sp>
      <p:sp>
        <p:nvSpPr>
          <p:cNvPr id="5" name="スライド番号プレースホルダー 4">
            <a:extLst>
              <a:ext uri="{FF2B5EF4-FFF2-40B4-BE49-F238E27FC236}">
                <a16:creationId xmlns:a16="http://schemas.microsoft.com/office/drawing/2014/main" id="{81F3EC8B-1BFA-884C-B0B6-F6D709E6C976}"/>
              </a:ext>
            </a:extLst>
          </p:cNvPr>
          <p:cNvSpPr>
            <a:spLocks noGrp="1"/>
          </p:cNvSpPr>
          <p:nvPr>
            <p:ph type="sldNum" sz="quarter" idx="15"/>
          </p:nvPr>
        </p:nvSpPr>
        <p:spPr/>
        <p:txBody>
          <a:bodyPr/>
          <a:lstStyle/>
          <a:p>
            <a:fld id="{D25A7422-5852-4FCB-8C25-D442DB577CD0}" type="slidenum">
              <a:rPr lang="ja-JP" altLang="en-US" smtClean="0"/>
              <a:pPr/>
              <a:t>9</a:t>
            </a:fld>
            <a:endParaRPr lang="ja-JP" altLang="en-US"/>
          </a:p>
        </p:txBody>
      </p:sp>
      <p:grpSp>
        <p:nvGrpSpPr>
          <p:cNvPr id="7" name="グループ化 6">
            <a:extLst>
              <a:ext uri="{FF2B5EF4-FFF2-40B4-BE49-F238E27FC236}">
                <a16:creationId xmlns:a16="http://schemas.microsoft.com/office/drawing/2014/main" id="{5D88CA91-54CA-A34C-A063-5F784A682909}"/>
              </a:ext>
            </a:extLst>
          </p:cNvPr>
          <p:cNvGrpSpPr/>
          <p:nvPr/>
        </p:nvGrpSpPr>
        <p:grpSpPr>
          <a:xfrm>
            <a:off x="6894371" y="1577014"/>
            <a:ext cx="2830183" cy="2643374"/>
            <a:chOff x="1867671" y="1964022"/>
            <a:chExt cx="2830183" cy="2643374"/>
          </a:xfrm>
        </p:grpSpPr>
        <p:sp>
          <p:nvSpPr>
            <p:cNvPr id="8" name="コンテンツ プレースホルダー 2">
              <a:extLst>
                <a:ext uri="{FF2B5EF4-FFF2-40B4-BE49-F238E27FC236}">
                  <a16:creationId xmlns:a16="http://schemas.microsoft.com/office/drawing/2014/main" id="{D09C6523-4E85-B840-AF11-A516A4AFC9EC}"/>
                </a:ext>
              </a:extLst>
            </p:cNvPr>
            <p:cNvSpPr txBox="1">
              <a:spLocks/>
            </p:cNvSpPr>
            <p:nvPr/>
          </p:nvSpPr>
          <p:spPr>
            <a:xfrm>
              <a:off x="1867671" y="4074025"/>
              <a:ext cx="2830183" cy="533371"/>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solidFill>
                    <a:schemeClr val="bg1">
                      <a:lumMod val="75000"/>
                      <a:lumOff val="25000"/>
                    </a:schemeClr>
                  </a:solidFill>
                  <a:latin typeface="+mn-ea"/>
                </a:rPr>
                <a:t>JavaScript</a:t>
              </a:r>
            </a:p>
          </p:txBody>
        </p:sp>
        <p:pic>
          <p:nvPicPr>
            <p:cNvPr id="9" name="図 8">
              <a:extLst>
                <a:ext uri="{FF2B5EF4-FFF2-40B4-BE49-F238E27FC236}">
                  <a16:creationId xmlns:a16="http://schemas.microsoft.com/office/drawing/2014/main" id="{723CB51E-91A4-5B49-B21B-4CD3594C4A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1113" y="1964022"/>
              <a:ext cx="1583300" cy="1800000"/>
            </a:xfrm>
            <a:prstGeom prst="rect">
              <a:avLst/>
            </a:prstGeom>
          </p:spPr>
        </p:pic>
      </p:grpSp>
      <p:grpSp>
        <p:nvGrpSpPr>
          <p:cNvPr id="10" name="グループ化 9">
            <a:extLst>
              <a:ext uri="{FF2B5EF4-FFF2-40B4-BE49-F238E27FC236}">
                <a16:creationId xmlns:a16="http://schemas.microsoft.com/office/drawing/2014/main" id="{65EC9854-C2FA-E847-A956-20536B6CFEC0}"/>
              </a:ext>
            </a:extLst>
          </p:cNvPr>
          <p:cNvGrpSpPr/>
          <p:nvPr/>
        </p:nvGrpSpPr>
        <p:grpSpPr>
          <a:xfrm>
            <a:off x="1963347" y="1577014"/>
            <a:ext cx="2830183" cy="2643374"/>
            <a:chOff x="7220048" y="1964022"/>
            <a:chExt cx="2830183" cy="2643374"/>
          </a:xfrm>
        </p:grpSpPr>
        <p:pic>
          <p:nvPicPr>
            <p:cNvPr id="11" name="図 10">
              <a:extLst>
                <a:ext uri="{FF2B5EF4-FFF2-40B4-BE49-F238E27FC236}">
                  <a16:creationId xmlns:a16="http://schemas.microsoft.com/office/drawing/2014/main" id="{7F11DD73-77B6-EF4B-B3C1-E3611F8F89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5140" y="1964022"/>
              <a:ext cx="2400000" cy="1800000"/>
            </a:xfrm>
            <a:prstGeom prst="rect">
              <a:avLst/>
            </a:prstGeom>
          </p:spPr>
        </p:pic>
        <p:sp>
          <p:nvSpPr>
            <p:cNvPr id="12" name="コンテンツ プレースホルダー 2">
              <a:extLst>
                <a:ext uri="{FF2B5EF4-FFF2-40B4-BE49-F238E27FC236}">
                  <a16:creationId xmlns:a16="http://schemas.microsoft.com/office/drawing/2014/main" id="{7D7C9CB3-738E-EB4D-ABB6-7B8EDFC55B2E}"/>
                </a:ext>
              </a:extLst>
            </p:cNvPr>
            <p:cNvSpPr txBox="1">
              <a:spLocks/>
            </p:cNvSpPr>
            <p:nvPr/>
          </p:nvSpPr>
          <p:spPr>
            <a:xfrm>
              <a:off x="7220048" y="4074025"/>
              <a:ext cx="2830183" cy="533371"/>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solidFill>
                    <a:schemeClr val="bg1">
                      <a:lumMod val="75000"/>
                      <a:lumOff val="25000"/>
                    </a:schemeClr>
                  </a:solidFill>
                  <a:latin typeface="+mn-ea"/>
                </a:rPr>
                <a:t>Java</a:t>
              </a:r>
            </a:p>
          </p:txBody>
        </p:sp>
      </p:grpSp>
      <p:sp>
        <p:nvSpPr>
          <p:cNvPr id="13" name="テキスト ボックス 12">
            <a:extLst>
              <a:ext uri="{FF2B5EF4-FFF2-40B4-BE49-F238E27FC236}">
                <a16:creationId xmlns:a16="http://schemas.microsoft.com/office/drawing/2014/main" id="{A4C397CC-7F03-BD45-B313-709EAE5A82ED}"/>
              </a:ext>
            </a:extLst>
          </p:cNvPr>
          <p:cNvSpPr txBox="1"/>
          <p:nvPr/>
        </p:nvSpPr>
        <p:spPr>
          <a:xfrm>
            <a:off x="5041488" y="1884271"/>
            <a:ext cx="1369286" cy="1862048"/>
          </a:xfrm>
          <a:prstGeom prst="rect">
            <a:avLst/>
          </a:prstGeom>
          <a:noFill/>
        </p:spPr>
        <p:txBody>
          <a:bodyPr wrap="none" rtlCol="0">
            <a:spAutoFit/>
          </a:bodyPr>
          <a:lstStyle/>
          <a:p>
            <a:r>
              <a:rPr kumimoji="1" lang="ja-JP" altLang="en-US" sz="11500">
                <a:solidFill>
                  <a:schemeClr val="accent6"/>
                </a:solidFill>
                <a:latin typeface="+mn-ea"/>
              </a:rPr>
              <a:t>≠</a:t>
            </a:r>
          </a:p>
        </p:txBody>
      </p:sp>
      <p:sp>
        <p:nvSpPr>
          <p:cNvPr id="14" name="コンテンツ プレースホルダー 2">
            <a:extLst>
              <a:ext uri="{FF2B5EF4-FFF2-40B4-BE49-F238E27FC236}">
                <a16:creationId xmlns:a16="http://schemas.microsoft.com/office/drawing/2014/main" id="{01CE0844-BE5A-0F42-AA0B-0E168FB3A548}"/>
              </a:ext>
            </a:extLst>
          </p:cNvPr>
          <p:cNvSpPr txBox="1">
            <a:spLocks/>
          </p:cNvSpPr>
          <p:nvPr/>
        </p:nvSpPr>
        <p:spPr>
          <a:xfrm>
            <a:off x="706277" y="4823653"/>
            <a:ext cx="9018277" cy="1026415"/>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dirty="0">
                <a:solidFill>
                  <a:schemeClr val="bg1">
                    <a:lumMod val="75000"/>
                    <a:lumOff val="25000"/>
                  </a:schemeClr>
                </a:solidFill>
                <a:latin typeface="+mn-ea"/>
              </a:rPr>
              <a:t>Java</a:t>
            </a:r>
            <a:r>
              <a:rPr lang="ja-JP" altLang="en-US">
                <a:solidFill>
                  <a:schemeClr val="bg1">
                    <a:lumMod val="75000"/>
                    <a:lumOff val="25000"/>
                  </a:schemeClr>
                </a:solidFill>
                <a:latin typeface="+mn-ea"/>
              </a:rPr>
              <a:t>と</a:t>
            </a:r>
            <a:r>
              <a:rPr lang="en-US" altLang="ja-JP" dirty="0">
                <a:solidFill>
                  <a:schemeClr val="bg1">
                    <a:lumMod val="75000"/>
                    <a:lumOff val="25000"/>
                  </a:schemeClr>
                </a:solidFill>
                <a:latin typeface="+mn-ea"/>
              </a:rPr>
              <a:t>JavaScript</a:t>
            </a:r>
            <a:r>
              <a:rPr lang="ja-JP" altLang="en-US">
                <a:solidFill>
                  <a:schemeClr val="bg1">
                    <a:lumMod val="75000"/>
                    <a:lumOff val="25000"/>
                  </a:schemeClr>
                </a:solidFill>
                <a:latin typeface="+mn-ea"/>
              </a:rPr>
              <a:t>はまったくの</a:t>
            </a:r>
            <a:r>
              <a:rPr lang="ja-JP" altLang="en-US" b="1">
                <a:solidFill>
                  <a:schemeClr val="accent6"/>
                </a:solidFill>
                <a:latin typeface="+mn-ea"/>
              </a:rPr>
              <a:t>別物</a:t>
            </a:r>
            <a:r>
              <a:rPr lang="ja-JP" altLang="en-US">
                <a:solidFill>
                  <a:schemeClr val="bg1">
                    <a:lumMod val="75000"/>
                    <a:lumOff val="25000"/>
                  </a:schemeClr>
                </a:solidFill>
                <a:latin typeface="+mn-ea"/>
              </a:rPr>
              <a:t>です。</a:t>
            </a:r>
            <a:endParaRPr lang="en-US" altLang="ja-JP" dirty="0">
              <a:solidFill>
                <a:schemeClr val="bg1">
                  <a:lumMod val="75000"/>
                  <a:lumOff val="25000"/>
                </a:schemeClr>
              </a:solidFill>
              <a:latin typeface="+mn-ea"/>
            </a:endParaRPr>
          </a:p>
          <a:p>
            <a:pPr marL="0" indent="0">
              <a:buNone/>
            </a:pPr>
            <a:r>
              <a:rPr lang="en-US" altLang="ja-JP" dirty="0">
                <a:solidFill>
                  <a:schemeClr val="bg1">
                    <a:lumMod val="75000"/>
                    <a:lumOff val="25000"/>
                  </a:schemeClr>
                </a:solidFill>
                <a:latin typeface="+mn-ea"/>
              </a:rPr>
              <a:t>JavaScript</a:t>
            </a:r>
            <a:r>
              <a:rPr lang="ja-JP" altLang="en-US">
                <a:solidFill>
                  <a:schemeClr val="bg1">
                    <a:lumMod val="75000"/>
                    <a:lumOff val="25000"/>
                  </a:schemeClr>
                </a:solidFill>
                <a:latin typeface="+mn-ea"/>
              </a:rPr>
              <a:t>は</a:t>
            </a:r>
            <a:r>
              <a:rPr lang="en-US" altLang="ja-JP" b="1" dirty="0">
                <a:solidFill>
                  <a:schemeClr val="bg1">
                    <a:lumMod val="75000"/>
                    <a:lumOff val="25000"/>
                  </a:schemeClr>
                </a:solidFill>
                <a:latin typeface="+mn-ea"/>
              </a:rPr>
              <a:t>JS</a:t>
            </a:r>
            <a:r>
              <a:rPr lang="ja-JP" altLang="en-US">
                <a:solidFill>
                  <a:schemeClr val="bg1">
                    <a:lumMod val="75000"/>
                    <a:lumOff val="25000"/>
                  </a:schemeClr>
                </a:solidFill>
                <a:latin typeface="+mn-ea"/>
              </a:rPr>
              <a:t>と省略されることもあります。</a:t>
            </a:r>
            <a:endParaRPr lang="en-US" altLang="ja-JP" dirty="0">
              <a:solidFill>
                <a:schemeClr val="bg1">
                  <a:lumMod val="75000"/>
                  <a:lumOff val="25000"/>
                </a:schemeClr>
              </a:solidFill>
              <a:latin typeface="+mn-ea"/>
            </a:endParaRPr>
          </a:p>
        </p:txBody>
      </p:sp>
      <p:sp>
        <p:nvSpPr>
          <p:cNvPr id="15" name="テキスト ボックス 14">
            <a:extLst>
              <a:ext uri="{FF2B5EF4-FFF2-40B4-BE49-F238E27FC236}">
                <a16:creationId xmlns:a16="http://schemas.microsoft.com/office/drawing/2014/main" id="{F0AFC2E6-C809-574B-BC92-CD59F4CCCCCC}"/>
              </a:ext>
            </a:extLst>
          </p:cNvPr>
          <p:cNvSpPr txBox="1"/>
          <p:nvPr/>
        </p:nvSpPr>
        <p:spPr>
          <a:xfrm>
            <a:off x="7517813" y="6029517"/>
            <a:ext cx="4314592" cy="369332"/>
          </a:xfrm>
          <a:prstGeom prst="rect">
            <a:avLst/>
          </a:prstGeom>
          <a:noFill/>
        </p:spPr>
        <p:txBody>
          <a:bodyPr wrap="square" rtlCol="0">
            <a:spAutoFit/>
          </a:bodyPr>
          <a:lstStyle/>
          <a:p>
            <a:r>
              <a:rPr lang="ja-JP" altLang="en-US">
                <a:solidFill>
                  <a:schemeClr val="bg1">
                    <a:lumMod val="75000"/>
                    <a:lumOff val="25000"/>
                  </a:schemeClr>
                </a:solidFill>
                <a:latin typeface="+mn-ea"/>
              </a:rPr>
              <a:t>・ インドとインドネシアくらい違う</a:t>
            </a:r>
            <a:endParaRPr lang="en-US" altLang="ja-JP" dirty="0">
              <a:solidFill>
                <a:schemeClr val="bg1">
                  <a:lumMod val="75000"/>
                  <a:lumOff val="25000"/>
                </a:schemeClr>
              </a:solidFill>
              <a:latin typeface="+mn-ea"/>
            </a:endParaRPr>
          </a:p>
        </p:txBody>
      </p:sp>
    </p:spTree>
    <p:extLst>
      <p:ext uri="{BB962C8B-B14F-4D97-AF65-F5344CB8AC3E}">
        <p14:creationId xmlns:p14="http://schemas.microsoft.com/office/powerpoint/2010/main" val="2809480796"/>
      </p:ext>
    </p:extLst>
  </p:cSld>
  <p:clrMapOvr>
    <a:masterClrMapping/>
  </p:clrMapOvr>
</p:sld>
</file>

<file path=ppt/theme/theme1.xml><?xml version="1.0" encoding="utf-8"?>
<a:theme xmlns:a="http://schemas.openxmlformats.org/drawingml/2006/main" name="Dojoテンプレ">
  <a:themeElements>
    <a:clrScheme name="スリップストリーム">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chemeClr val="accent2"/>
          </a:solidFill>
        </a:ln>
      </a:spPr>
      <a:bodyPr lIns="90000" rtlCol="0" anchor="ctr">
        <a:normAutofit/>
      </a:bodyPr>
      <a:lstStyle>
        <a:defPPr algn="l">
          <a:defRPr kumimoji="1" dirty="0">
            <a:solidFill>
              <a:schemeClr val="tx1">
                <a:lumMod val="75000"/>
                <a:lumOff val="25000"/>
              </a:schemeClr>
            </a:solidFill>
            <a:latin typeface="+mn-ea"/>
          </a:defRPr>
        </a:defPPr>
      </a:lstStyle>
    </a:spDef>
    <a:txDef>
      <a:spPr>
        <a:noFill/>
      </a:spPr>
      <a:bodyPr wrap="none" rtlCol="0">
        <a:spAutoFit/>
      </a:bodyPr>
      <a:lstStyle>
        <a:defPPr algn="l">
          <a:defRPr kumimoji="1">
            <a:solidFill>
              <a:schemeClr val="tx1">
                <a:lumMod val="75000"/>
                <a:lumOff val="25000"/>
              </a:schemeClr>
            </a:solidFill>
            <a:latin typeface="+mn-ea"/>
          </a:defRPr>
        </a:defPPr>
      </a:lstStyle>
    </a:txDef>
  </a:objectDefaults>
  <a:extraClrSchemeLst/>
  <a:extLst>
    <a:ext uri="{05A4C25C-085E-4340-85A3-A5531E510DB2}">
      <thm15:themeFamily xmlns:thm15="http://schemas.microsoft.com/office/thememl/2012/main" name="Dojoテンプレ" id="{5DBBE54A-2921-044A-A84E-6700EB068206}" vid="{3F60252F-B57D-094C-8543-9BD8043DF6B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46971E-2C72-BC40-85DB-F1C30C30A750}">
  <we:reference id="wa200000113" version="1.0.0.0" store="en-001"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55168</TotalTime>
  <Words>9375</Words>
  <Application>Microsoft Macintosh PowerPoint</Application>
  <PresentationFormat>ワイド画面</PresentationFormat>
  <Paragraphs>1621</Paragraphs>
  <Slides>84</Slides>
  <Notes>3</Notes>
  <HiddenSlides>2</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84</vt:i4>
      </vt:variant>
    </vt:vector>
  </HeadingPairs>
  <TitlesOfParts>
    <vt:vector size="95" baseType="lpstr">
      <vt:lpstr>Meiryo UI</vt:lpstr>
      <vt:lpstr>メイリオ</vt:lpstr>
      <vt:lpstr>メイリオ</vt:lpstr>
      <vt:lpstr>Arial</vt:lpstr>
      <vt:lpstr>Calibri</vt:lpstr>
      <vt:lpstr>Consolas</vt:lpstr>
      <vt:lpstr>Franklin Gothic Book</vt:lpstr>
      <vt:lpstr>Menlo</vt:lpstr>
      <vt:lpstr>Wingdings</vt:lpstr>
      <vt:lpstr>Wingdings 3</vt:lpstr>
      <vt:lpstr>Dojoテンプレ</vt:lpstr>
      <vt:lpstr>JavaScript 講義</vt:lpstr>
      <vt:lpstr>本講義の目的</vt:lpstr>
      <vt:lpstr>諸注意</vt:lpstr>
      <vt:lpstr>事前準備</vt:lpstr>
      <vt:lpstr>第一部</vt:lpstr>
      <vt:lpstr>JavaScriptとは</vt:lpstr>
      <vt:lpstr>補足）HTMLとCSSって？</vt:lpstr>
      <vt:lpstr>JavaScriptとは</vt:lpstr>
      <vt:lpstr>JavaScriptとは</vt:lpstr>
      <vt:lpstr>補足）フロントエンドとバックエンド</vt:lpstr>
      <vt:lpstr>ES5とES6</vt:lpstr>
      <vt:lpstr>ES5とES6</vt:lpstr>
      <vt:lpstr>プログラミングの流れ</vt:lpstr>
      <vt:lpstr>JavaScriptのアウトプット</vt:lpstr>
      <vt:lpstr>基本文法</vt:lpstr>
      <vt:lpstr>データ型</vt:lpstr>
      <vt:lpstr>補足）テンプレート文字列</vt:lpstr>
      <vt:lpstr>JavaScriptの記述場所</vt:lpstr>
      <vt:lpstr>補足）use strictとは</vt:lpstr>
      <vt:lpstr>HTMLを書き換える</vt:lpstr>
      <vt:lpstr>DOM操作</vt:lpstr>
      <vt:lpstr>補足）kintoneにおけるDOM操作</vt:lpstr>
      <vt:lpstr>リターン</vt:lpstr>
      <vt:lpstr>条件分岐① if文</vt:lpstr>
      <vt:lpstr>補足）三項演算子</vt:lpstr>
      <vt:lpstr>変数</vt:lpstr>
      <vt:lpstr>補足）let/constとは？</vt:lpstr>
      <vt:lpstr>演算子</vt:lpstr>
      <vt:lpstr>第二部</vt:lpstr>
      <vt:lpstr>関数/ファンクション</vt:lpstr>
      <vt:lpstr>関数/ファンクション</vt:lpstr>
      <vt:lpstr>補足）関数の定義の仕方</vt:lpstr>
      <vt:lpstr>配列</vt:lpstr>
      <vt:lpstr>配列</vt:lpstr>
      <vt:lpstr>オブジェクト</vt:lpstr>
      <vt:lpstr>オブジェクト</vt:lpstr>
      <vt:lpstr>繰り返し文① for文</vt:lpstr>
      <vt:lpstr>繰り返し文② forEach文</vt:lpstr>
      <vt:lpstr>補足）なぜfor文よりforEach文なのか</vt:lpstr>
      <vt:lpstr>補足）繰り返し文③ while文</vt:lpstr>
      <vt:lpstr>補足）while文の特徴</vt:lpstr>
      <vt:lpstr>補足）その他、kintoneでも便利な配列操作</vt:lpstr>
      <vt:lpstr>Object.keys()</vt:lpstr>
      <vt:lpstr>Object.values()</vt:lpstr>
      <vt:lpstr>Object.keys()とObject.values()の違い</vt:lpstr>
      <vt:lpstr>補足）メソッドとは</vt:lpstr>
      <vt:lpstr>第三部</vt:lpstr>
      <vt:lpstr>イベント</vt:lpstr>
      <vt:lpstr>イベント</vt:lpstr>
      <vt:lpstr>inputタグで入力された値を取得する</vt:lpstr>
      <vt:lpstr>class, HTMLタグで要素取得</vt:lpstr>
      <vt:lpstr>Dateオブジェクト</vt:lpstr>
      <vt:lpstr>初期化するメソッドとしないメソッド</vt:lpstr>
      <vt:lpstr>一定時間で繰り返し関数を実行する</vt:lpstr>
      <vt:lpstr>補足）関数における()</vt:lpstr>
      <vt:lpstr>補足）条件分岐② switch文</vt:lpstr>
      <vt:lpstr>cookie</vt:lpstr>
      <vt:lpstr>ライブラリ</vt:lpstr>
      <vt:lpstr>フレームワーク</vt:lpstr>
      <vt:lpstr>補足）Svelte（スヴェルト）</vt:lpstr>
      <vt:lpstr>補足）Svelte</vt:lpstr>
      <vt:lpstr>補足）jQuery</vt:lpstr>
      <vt:lpstr>補足）jQuery</vt:lpstr>
      <vt:lpstr>第四部</vt:lpstr>
      <vt:lpstr>API（Application Programming Interface）</vt:lpstr>
      <vt:lpstr>API（Application Programming Interface）</vt:lpstr>
      <vt:lpstr>Web API（REST API）</vt:lpstr>
      <vt:lpstr>Web API（REST API）</vt:lpstr>
      <vt:lpstr>同期通信/非同期通信</vt:lpstr>
      <vt:lpstr>非同期処理について</vt:lpstr>
      <vt:lpstr>非同期処理について</vt:lpstr>
      <vt:lpstr>コールバック</vt:lpstr>
      <vt:lpstr>コールバック地獄</vt:lpstr>
      <vt:lpstr>Promise</vt:lpstr>
      <vt:lpstr>Promise</vt:lpstr>
      <vt:lpstr>Promise</vt:lpstr>
      <vt:lpstr>Promise</vt:lpstr>
      <vt:lpstr>Promise：async/await</vt:lpstr>
      <vt:lpstr>axios</vt:lpstr>
      <vt:lpstr>補足）Ajax</vt:lpstr>
      <vt:lpstr>補足）Ajaxの使い方</vt:lpstr>
      <vt:lpstr>クロスドメイン制約</vt:lpstr>
      <vt:lpstr>CORS（Cross-Origin Resource Sharing）</vt:lpstr>
      <vt:lpstr>JavaScript講義終了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Script 講義</dc:title>
  <dc:creator>相馬 理人</dc:creator>
  <cp:lastModifiedBy>Go Tokunaga (徳永 剛)</cp:lastModifiedBy>
  <cp:revision>1158</cp:revision>
  <dcterms:created xsi:type="dcterms:W3CDTF">2016-08-16T02:54:05Z</dcterms:created>
  <dcterms:modified xsi:type="dcterms:W3CDTF">2022-08-15T02:32:40Z</dcterms:modified>
</cp:coreProperties>
</file>